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65" r:id="rId4"/>
  </p:sldMasterIdLst>
  <p:notesMasterIdLst>
    <p:notesMasterId r:id="rId16"/>
  </p:notesMasterIdLst>
  <p:sldIdLst>
    <p:sldId id="256" r:id="rId5"/>
    <p:sldId id="386" r:id="rId6"/>
    <p:sldId id="1469" r:id="rId7"/>
    <p:sldId id="1476" r:id="rId8"/>
    <p:sldId id="1477" r:id="rId9"/>
    <p:sldId id="323" r:id="rId10"/>
    <p:sldId id="1478" r:id="rId11"/>
    <p:sldId id="1479" r:id="rId12"/>
    <p:sldId id="1480" r:id="rId13"/>
    <p:sldId id="1481" r:id="rId14"/>
    <p:sldId id="293"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6"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3753F"/>
    <a:srgbClr val="181717"/>
    <a:srgbClr val="394851"/>
    <a:srgbClr val="898C92"/>
    <a:srgbClr val="F37440"/>
    <a:srgbClr val="00B2B2"/>
    <a:srgbClr val="16A3CC"/>
    <a:srgbClr val="737373"/>
    <a:srgbClr val="394951"/>
    <a:srgbClr val="FFC74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9DCAF9ED-07DC-4A11-8D7F-57B35C25682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118"/>
    <p:restoredTop sz="86398"/>
  </p:normalViewPr>
  <p:slideViewPr>
    <p:cSldViewPr snapToGrid="0" snapToObjects="1">
      <p:cViewPr varScale="1">
        <p:scale>
          <a:sx n="121" d="100"/>
          <a:sy n="121" d="100"/>
        </p:scale>
        <p:origin x="184" y="904"/>
      </p:cViewPr>
      <p:guideLst>
        <p:guide orient="horz" pos="2136"/>
        <p:guide pos="3840"/>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1BB65DC-7D51-294F-8C31-4CCF73654157}" type="doc">
      <dgm:prSet loTypeId="urn:microsoft.com/office/officeart/2005/8/layout/hierarchy2" loCatId="" qsTypeId="urn:microsoft.com/office/officeart/2005/8/quickstyle/simple1" qsCatId="simple" csTypeId="urn:microsoft.com/office/officeart/2005/8/colors/accent1_2" csCatId="accent1" phldr="1"/>
      <dgm:spPr/>
      <dgm:t>
        <a:bodyPr/>
        <a:lstStyle/>
        <a:p>
          <a:endParaRPr lang="en-GB"/>
        </a:p>
      </dgm:t>
    </dgm:pt>
    <dgm:pt modelId="{AFD5C45A-4B59-014F-82AD-F1FBE4303604}">
      <dgm:prSet phldrT="[Text]" custT="1"/>
      <dgm:spPr/>
      <dgm:t>
        <a:bodyPr/>
        <a:lstStyle/>
        <a:p>
          <a:r>
            <a:rPr lang="en-GB" sz="1600" dirty="0"/>
            <a:t>Auto_Label_Aws.                                              (Desktop Folder)</a:t>
          </a:r>
        </a:p>
      </dgm:t>
    </dgm:pt>
    <dgm:pt modelId="{A9592DFF-1970-3142-8EA0-A6DE13FD6E43}" type="parTrans" cxnId="{DEB598E8-E376-5842-8DF1-6AFE0C26B2ED}">
      <dgm:prSet/>
      <dgm:spPr/>
      <dgm:t>
        <a:bodyPr/>
        <a:lstStyle/>
        <a:p>
          <a:endParaRPr lang="en-GB"/>
        </a:p>
      </dgm:t>
    </dgm:pt>
    <dgm:pt modelId="{47A3B834-614A-AA41-8F51-41510C00D679}" type="sibTrans" cxnId="{DEB598E8-E376-5842-8DF1-6AFE0C26B2ED}">
      <dgm:prSet/>
      <dgm:spPr/>
      <dgm:t>
        <a:bodyPr/>
        <a:lstStyle/>
        <a:p>
          <a:endParaRPr lang="en-GB"/>
        </a:p>
      </dgm:t>
    </dgm:pt>
    <dgm:pt modelId="{3D2539F4-4E18-1D4B-ACA8-8E49C2CEE605}">
      <dgm:prSet custT="1"/>
      <dgm:spPr/>
      <dgm:t>
        <a:bodyPr/>
        <a:lstStyle/>
        <a:p>
          <a:r>
            <a:rPr lang="en-GB" sz="1600" dirty="0"/>
            <a:t>keras_yolo3_aws                                             (AWS Folder)                     </a:t>
          </a:r>
        </a:p>
      </dgm:t>
    </dgm:pt>
    <dgm:pt modelId="{9812610B-8E07-A748-80F8-6CF7F3C351DE}" type="parTrans" cxnId="{D6B1A5CD-9CE6-3B45-A8E0-B02337C22D07}">
      <dgm:prSet/>
      <dgm:spPr/>
      <dgm:t>
        <a:bodyPr/>
        <a:lstStyle/>
        <a:p>
          <a:endParaRPr lang="en-GB"/>
        </a:p>
      </dgm:t>
    </dgm:pt>
    <dgm:pt modelId="{6E7DEBC9-F903-0145-ADA3-5C7AC02872D6}" type="sibTrans" cxnId="{D6B1A5CD-9CE6-3B45-A8E0-B02337C22D07}">
      <dgm:prSet/>
      <dgm:spPr/>
      <dgm:t>
        <a:bodyPr/>
        <a:lstStyle/>
        <a:p>
          <a:endParaRPr lang="en-GB"/>
        </a:p>
      </dgm:t>
    </dgm:pt>
    <dgm:pt modelId="{E3219EE9-E9CB-1F4C-B1B3-7FA64B9B9027}">
      <dgm:prSet custT="1"/>
      <dgm:spPr/>
      <dgm:t>
        <a:bodyPr/>
        <a:lstStyle/>
        <a:p>
          <a:r>
            <a:rPr lang="en-GB" sz="1600" dirty="0" err="1"/>
            <a:t>labelImg.py</a:t>
          </a:r>
          <a:endParaRPr lang="en-GB" sz="1600" dirty="0"/>
        </a:p>
      </dgm:t>
    </dgm:pt>
    <dgm:pt modelId="{0E568D01-1FA4-6D45-BC02-BF08BE2CD521}" type="parTrans" cxnId="{6903EE0D-17A0-324B-B535-C39521F4574C}">
      <dgm:prSet custT="1"/>
      <dgm:spPr>
        <a:ln>
          <a:solidFill>
            <a:srgbClr val="F3753F"/>
          </a:solidFill>
          <a:tailEnd type="triangle"/>
        </a:ln>
      </dgm:spPr>
      <dgm:t>
        <a:bodyPr/>
        <a:lstStyle/>
        <a:p>
          <a:endParaRPr lang="en-GB" sz="1600"/>
        </a:p>
      </dgm:t>
    </dgm:pt>
    <dgm:pt modelId="{CAF2F98D-CA08-BA42-BDF8-BD57E1C14015}" type="sibTrans" cxnId="{6903EE0D-17A0-324B-B535-C39521F4574C}">
      <dgm:prSet/>
      <dgm:spPr/>
      <dgm:t>
        <a:bodyPr/>
        <a:lstStyle/>
        <a:p>
          <a:endParaRPr lang="en-GB"/>
        </a:p>
      </dgm:t>
    </dgm:pt>
    <dgm:pt modelId="{E9C45646-3BBB-A647-886F-0753BB52F48D}">
      <dgm:prSet custT="1"/>
      <dgm:spPr/>
      <dgm:t>
        <a:bodyPr/>
        <a:lstStyle/>
        <a:p>
          <a:pPr algn="ctr"/>
          <a:r>
            <a:rPr lang="en-GB" sz="1600" dirty="0" err="1"/>
            <a:t>AWS_Integration.py</a:t>
          </a:r>
          <a:endParaRPr lang="en-GB" sz="1600" dirty="0"/>
        </a:p>
      </dgm:t>
    </dgm:pt>
    <dgm:pt modelId="{B3D5274D-321D-8041-8C8D-F6541F1DD496}" type="parTrans" cxnId="{DF025BED-90E0-7D46-B65E-863406E99332}">
      <dgm:prSet custT="1"/>
      <dgm:spPr>
        <a:ln>
          <a:solidFill>
            <a:srgbClr val="F3753F"/>
          </a:solidFill>
          <a:tailEnd type="triangle"/>
        </a:ln>
      </dgm:spPr>
      <dgm:t>
        <a:bodyPr/>
        <a:lstStyle/>
        <a:p>
          <a:endParaRPr lang="en-GB" sz="1600"/>
        </a:p>
      </dgm:t>
    </dgm:pt>
    <dgm:pt modelId="{8C65C974-C6A3-6543-82C9-EA7393E71FE9}" type="sibTrans" cxnId="{DF025BED-90E0-7D46-B65E-863406E99332}">
      <dgm:prSet/>
      <dgm:spPr/>
      <dgm:t>
        <a:bodyPr/>
        <a:lstStyle/>
        <a:p>
          <a:endParaRPr lang="en-GB"/>
        </a:p>
      </dgm:t>
    </dgm:pt>
    <dgm:pt modelId="{FAF5B8A6-3BDB-7446-9642-B3CDFBC642C5}">
      <dgm:prSet custT="1"/>
      <dgm:spPr/>
      <dgm:t>
        <a:bodyPr/>
        <a:lstStyle/>
        <a:p>
          <a:r>
            <a:rPr lang="en-GB" sz="1600" dirty="0" err="1"/>
            <a:t>Train.py</a:t>
          </a:r>
          <a:endParaRPr lang="en-GB" sz="1600" dirty="0"/>
        </a:p>
      </dgm:t>
    </dgm:pt>
    <dgm:pt modelId="{A2DB8340-E9C6-754C-921C-5A7A065C4626}" type="parTrans" cxnId="{D3C87732-E783-224D-A938-0FCC0CA75415}">
      <dgm:prSet custT="1"/>
      <dgm:spPr>
        <a:ln>
          <a:solidFill>
            <a:srgbClr val="F3753F"/>
          </a:solidFill>
          <a:tailEnd type="triangle"/>
        </a:ln>
      </dgm:spPr>
      <dgm:t>
        <a:bodyPr/>
        <a:lstStyle/>
        <a:p>
          <a:endParaRPr lang="en-GB" sz="1600"/>
        </a:p>
      </dgm:t>
    </dgm:pt>
    <dgm:pt modelId="{BDFA5A1B-4FF1-4541-9D0E-AD159E5DD272}" type="sibTrans" cxnId="{D3C87732-E783-224D-A938-0FCC0CA75415}">
      <dgm:prSet/>
      <dgm:spPr/>
      <dgm:t>
        <a:bodyPr/>
        <a:lstStyle/>
        <a:p>
          <a:endParaRPr lang="en-GB"/>
        </a:p>
      </dgm:t>
    </dgm:pt>
    <dgm:pt modelId="{AABD3AD7-A0A8-B74C-9EF8-04BE8C422FB1}">
      <dgm:prSet custT="1"/>
      <dgm:spPr/>
      <dgm:t>
        <a:bodyPr/>
        <a:lstStyle/>
        <a:p>
          <a:r>
            <a:rPr lang="en-GB" sz="1600" dirty="0" err="1"/>
            <a:t>Yolo_video.py</a:t>
          </a:r>
          <a:endParaRPr lang="en-GB" sz="1600" dirty="0"/>
        </a:p>
      </dgm:t>
    </dgm:pt>
    <dgm:pt modelId="{695FE102-E532-FB44-B3F9-16957CC26BE3}" type="parTrans" cxnId="{933AB274-3FC4-204E-93A7-57A6BEA8ABEC}">
      <dgm:prSet custT="1"/>
      <dgm:spPr>
        <a:ln>
          <a:solidFill>
            <a:schemeClr val="accent1"/>
          </a:solidFill>
          <a:tailEnd type="triangle"/>
        </a:ln>
      </dgm:spPr>
      <dgm:t>
        <a:bodyPr/>
        <a:lstStyle/>
        <a:p>
          <a:endParaRPr lang="en-GB" sz="1600"/>
        </a:p>
      </dgm:t>
    </dgm:pt>
    <dgm:pt modelId="{20128329-FC02-9141-B7A2-1769FB5C5677}" type="sibTrans" cxnId="{933AB274-3FC4-204E-93A7-57A6BEA8ABEC}">
      <dgm:prSet/>
      <dgm:spPr/>
      <dgm:t>
        <a:bodyPr/>
        <a:lstStyle/>
        <a:p>
          <a:endParaRPr lang="en-GB"/>
        </a:p>
      </dgm:t>
    </dgm:pt>
    <dgm:pt modelId="{DEDC06B2-6268-674B-9117-3C6620A0794E}" type="pres">
      <dgm:prSet presAssocID="{81BB65DC-7D51-294F-8C31-4CCF73654157}" presName="diagram" presStyleCnt="0">
        <dgm:presLayoutVars>
          <dgm:chPref val="1"/>
          <dgm:dir/>
          <dgm:animOne val="branch"/>
          <dgm:animLvl val="lvl"/>
          <dgm:resizeHandles val="exact"/>
        </dgm:presLayoutVars>
      </dgm:prSet>
      <dgm:spPr/>
    </dgm:pt>
    <dgm:pt modelId="{4DC3F227-D006-9642-B072-26C84C0DC28B}" type="pres">
      <dgm:prSet presAssocID="{AFD5C45A-4B59-014F-82AD-F1FBE4303604}" presName="root1" presStyleCnt="0"/>
      <dgm:spPr/>
    </dgm:pt>
    <dgm:pt modelId="{4BDED158-0FC8-0B4B-9E93-FEC8B1CF91F7}" type="pres">
      <dgm:prSet presAssocID="{AFD5C45A-4B59-014F-82AD-F1FBE4303604}" presName="LevelOneTextNode" presStyleLbl="node0" presStyleIdx="0" presStyleCnt="2">
        <dgm:presLayoutVars>
          <dgm:chPref val="3"/>
        </dgm:presLayoutVars>
      </dgm:prSet>
      <dgm:spPr/>
    </dgm:pt>
    <dgm:pt modelId="{CD2A55BE-1531-5843-9192-23D911CB800D}" type="pres">
      <dgm:prSet presAssocID="{AFD5C45A-4B59-014F-82AD-F1FBE4303604}" presName="level2hierChild" presStyleCnt="0"/>
      <dgm:spPr/>
    </dgm:pt>
    <dgm:pt modelId="{F3D760C9-F2B5-4141-A6FA-4C5EDE6B1CCB}" type="pres">
      <dgm:prSet presAssocID="{0E568D01-1FA4-6D45-BC02-BF08BE2CD521}" presName="conn2-1" presStyleLbl="parChTrans1D2" presStyleIdx="0" presStyleCnt="4"/>
      <dgm:spPr/>
    </dgm:pt>
    <dgm:pt modelId="{37E31729-C903-5C4B-B28E-F35C7D22A0DF}" type="pres">
      <dgm:prSet presAssocID="{0E568D01-1FA4-6D45-BC02-BF08BE2CD521}" presName="connTx" presStyleLbl="parChTrans1D2" presStyleIdx="0" presStyleCnt="4"/>
      <dgm:spPr/>
    </dgm:pt>
    <dgm:pt modelId="{2EE74295-DB42-2E46-AB11-0C36AD4BF74C}" type="pres">
      <dgm:prSet presAssocID="{E3219EE9-E9CB-1F4C-B1B3-7FA64B9B9027}" presName="root2" presStyleCnt="0"/>
      <dgm:spPr/>
    </dgm:pt>
    <dgm:pt modelId="{87D8210A-0B3E-0E48-B6FE-BE468D339DC3}" type="pres">
      <dgm:prSet presAssocID="{E3219EE9-E9CB-1F4C-B1B3-7FA64B9B9027}" presName="LevelTwoTextNode" presStyleLbl="node2" presStyleIdx="0" presStyleCnt="4" custLinFactNeighborX="-845" custLinFactNeighborY="5065">
        <dgm:presLayoutVars>
          <dgm:chPref val="3"/>
        </dgm:presLayoutVars>
      </dgm:prSet>
      <dgm:spPr/>
    </dgm:pt>
    <dgm:pt modelId="{B2400E56-85B2-9646-8865-2EFFF2F25ABD}" type="pres">
      <dgm:prSet presAssocID="{E3219EE9-E9CB-1F4C-B1B3-7FA64B9B9027}" presName="level3hierChild" presStyleCnt="0"/>
      <dgm:spPr/>
    </dgm:pt>
    <dgm:pt modelId="{1807E6A3-4FF8-874D-912C-B8032A7D9738}" type="pres">
      <dgm:prSet presAssocID="{B3D5274D-321D-8041-8C8D-F6541F1DD496}" presName="conn2-1" presStyleLbl="parChTrans1D2" presStyleIdx="1" presStyleCnt="4"/>
      <dgm:spPr/>
    </dgm:pt>
    <dgm:pt modelId="{7C051CF4-D973-D54D-951C-4BF8B676CC3A}" type="pres">
      <dgm:prSet presAssocID="{B3D5274D-321D-8041-8C8D-F6541F1DD496}" presName="connTx" presStyleLbl="parChTrans1D2" presStyleIdx="1" presStyleCnt="4"/>
      <dgm:spPr/>
    </dgm:pt>
    <dgm:pt modelId="{C471D1FF-D5C9-DB48-A004-C31FDDFFD01D}" type="pres">
      <dgm:prSet presAssocID="{E9C45646-3BBB-A647-886F-0753BB52F48D}" presName="root2" presStyleCnt="0"/>
      <dgm:spPr/>
    </dgm:pt>
    <dgm:pt modelId="{0F7EC87A-549F-9843-B5BC-6968A133CAAF}" type="pres">
      <dgm:prSet presAssocID="{E9C45646-3BBB-A647-886F-0753BB52F48D}" presName="LevelTwoTextNode" presStyleLbl="node2" presStyleIdx="1" presStyleCnt="4">
        <dgm:presLayoutVars>
          <dgm:chPref val="3"/>
        </dgm:presLayoutVars>
      </dgm:prSet>
      <dgm:spPr/>
    </dgm:pt>
    <dgm:pt modelId="{1099B1DE-1F75-8540-B9E4-F748152BF185}" type="pres">
      <dgm:prSet presAssocID="{E9C45646-3BBB-A647-886F-0753BB52F48D}" presName="level3hierChild" presStyleCnt="0"/>
      <dgm:spPr/>
    </dgm:pt>
    <dgm:pt modelId="{3F1F341A-3085-5146-94EE-8E15DBF60E5A}" type="pres">
      <dgm:prSet presAssocID="{3D2539F4-4E18-1D4B-ACA8-8E49C2CEE605}" presName="root1" presStyleCnt="0"/>
      <dgm:spPr/>
    </dgm:pt>
    <dgm:pt modelId="{FCABB5CD-139E-C149-9479-494D3D31BD11}" type="pres">
      <dgm:prSet presAssocID="{3D2539F4-4E18-1D4B-ACA8-8E49C2CEE605}" presName="LevelOneTextNode" presStyleLbl="node0" presStyleIdx="1" presStyleCnt="2">
        <dgm:presLayoutVars>
          <dgm:chPref val="3"/>
        </dgm:presLayoutVars>
      </dgm:prSet>
      <dgm:spPr/>
    </dgm:pt>
    <dgm:pt modelId="{A62171FE-D0E6-994B-851B-0D4910B44B98}" type="pres">
      <dgm:prSet presAssocID="{3D2539F4-4E18-1D4B-ACA8-8E49C2CEE605}" presName="level2hierChild" presStyleCnt="0"/>
      <dgm:spPr/>
    </dgm:pt>
    <dgm:pt modelId="{A18EABB2-24A5-D44E-9F17-0A346C8049C9}" type="pres">
      <dgm:prSet presAssocID="{A2DB8340-E9C6-754C-921C-5A7A065C4626}" presName="conn2-1" presStyleLbl="parChTrans1D2" presStyleIdx="2" presStyleCnt="4"/>
      <dgm:spPr/>
    </dgm:pt>
    <dgm:pt modelId="{834EFEE3-9FAE-C84A-A119-81FA9B29D1E5}" type="pres">
      <dgm:prSet presAssocID="{A2DB8340-E9C6-754C-921C-5A7A065C4626}" presName="connTx" presStyleLbl="parChTrans1D2" presStyleIdx="2" presStyleCnt="4"/>
      <dgm:spPr/>
    </dgm:pt>
    <dgm:pt modelId="{F1291AFB-9161-374F-8B3B-59C06E3EC80D}" type="pres">
      <dgm:prSet presAssocID="{FAF5B8A6-3BDB-7446-9642-B3CDFBC642C5}" presName="root2" presStyleCnt="0"/>
      <dgm:spPr/>
    </dgm:pt>
    <dgm:pt modelId="{C68FD675-ED43-0549-BC84-FB090008F41C}" type="pres">
      <dgm:prSet presAssocID="{FAF5B8A6-3BDB-7446-9642-B3CDFBC642C5}" presName="LevelTwoTextNode" presStyleLbl="node2" presStyleIdx="2" presStyleCnt="4">
        <dgm:presLayoutVars>
          <dgm:chPref val="3"/>
        </dgm:presLayoutVars>
      </dgm:prSet>
      <dgm:spPr/>
    </dgm:pt>
    <dgm:pt modelId="{D475DA3A-54A2-334E-84C9-CCAF5C183994}" type="pres">
      <dgm:prSet presAssocID="{FAF5B8A6-3BDB-7446-9642-B3CDFBC642C5}" presName="level3hierChild" presStyleCnt="0"/>
      <dgm:spPr/>
    </dgm:pt>
    <dgm:pt modelId="{B0BB4C81-BDD4-EB47-8464-C7CAEC7ACCAF}" type="pres">
      <dgm:prSet presAssocID="{695FE102-E532-FB44-B3F9-16957CC26BE3}" presName="conn2-1" presStyleLbl="parChTrans1D2" presStyleIdx="3" presStyleCnt="4"/>
      <dgm:spPr/>
    </dgm:pt>
    <dgm:pt modelId="{8370376F-4586-B644-99AA-C72323F39017}" type="pres">
      <dgm:prSet presAssocID="{695FE102-E532-FB44-B3F9-16957CC26BE3}" presName="connTx" presStyleLbl="parChTrans1D2" presStyleIdx="3" presStyleCnt="4"/>
      <dgm:spPr/>
    </dgm:pt>
    <dgm:pt modelId="{814FB8BE-0D93-2048-8D0F-4F5B78579BE0}" type="pres">
      <dgm:prSet presAssocID="{AABD3AD7-A0A8-B74C-9EF8-04BE8C422FB1}" presName="root2" presStyleCnt="0"/>
      <dgm:spPr/>
    </dgm:pt>
    <dgm:pt modelId="{6A9CB446-9223-EE4B-9679-1AD716982B2C}" type="pres">
      <dgm:prSet presAssocID="{AABD3AD7-A0A8-B74C-9EF8-04BE8C422FB1}" presName="LevelTwoTextNode" presStyleLbl="node2" presStyleIdx="3" presStyleCnt="4">
        <dgm:presLayoutVars>
          <dgm:chPref val="3"/>
        </dgm:presLayoutVars>
      </dgm:prSet>
      <dgm:spPr/>
    </dgm:pt>
    <dgm:pt modelId="{302EC0F1-F48D-7E40-AA00-C583947F5491}" type="pres">
      <dgm:prSet presAssocID="{AABD3AD7-A0A8-B74C-9EF8-04BE8C422FB1}" presName="level3hierChild" presStyleCnt="0"/>
      <dgm:spPr/>
    </dgm:pt>
  </dgm:ptLst>
  <dgm:cxnLst>
    <dgm:cxn modelId="{6903EE0D-17A0-324B-B535-C39521F4574C}" srcId="{AFD5C45A-4B59-014F-82AD-F1FBE4303604}" destId="{E3219EE9-E9CB-1F4C-B1B3-7FA64B9B9027}" srcOrd="0" destOrd="0" parTransId="{0E568D01-1FA4-6D45-BC02-BF08BE2CD521}" sibTransId="{CAF2F98D-CA08-BA42-BDF8-BD57E1C14015}"/>
    <dgm:cxn modelId="{E136EC2D-8987-E24D-9DDF-8DA53CD88BCE}" type="presOf" srcId="{3D2539F4-4E18-1D4B-ACA8-8E49C2CEE605}" destId="{FCABB5CD-139E-C149-9479-494D3D31BD11}" srcOrd="0" destOrd="0" presId="urn:microsoft.com/office/officeart/2005/8/layout/hierarchy2"/>
    <dgm:cxn modelId="{72736830-D8FD-BA4E-BA00-D6A38E906A92}" type="presOf" srcId="{AFD5C45A-4B59-014F-82AD-F1FBE4303604}" destId="{4BDED158-0FC8-0B4B-9E93-FEC8B1CF91F7}" srcOrd="0" destOrd="0" presId="urn:microsoft.com/office/officeart/2005/8/layout/hierarchy2"/>
    <dgm:cxn modelId="{D3C87732-E783-224D-A938-0FCC0CA75415}" srcId="{3D2539F4-4E18-1D4B-ACA8-8E49C2CEE605}" destId="{FAF5B8A6-3BDB-7446-9642-B3CDFBC642C5}" srcOrd="0" destOrd="0" parTransId="{A2DB8340-E9C6-754C-921C-5A7A065C4626}" sibTransId="{BDFA5A1B-4FF1-4541-9D0E-AD159E5DD272}"/>
    <dgm:cxn modelId="{B5130456-FDD7-8C4C-82B5-A8E57C2C5D1F}" type="presOf" srcId="{FAF5B8A6-3BDB-7446-9642-B3CDFBC642C5}" destId="{C68FD675-ED43-0549-BC84-FB090008F41C}" srcOrd="0" destOrd="0" presId="urn:microsoft.com/office/officeart/2005/8/layout/hierarchy2"/>
    <dgm:cxn modelId="{F89F2763-6484-A148-928B-B45FE1AF76FE}" type="presOf" srcId="{B3D5274D-321D-8041-8C8D-F6541F1DD496}" destId="{1807E6A3-4FF8-874D-912C-B8032A7D9738}" srcOrd="0" destOrd="0" presId="urn:microsoft.com/office/officeart/2005/8/layout/hierarchy2"/>
    <dgm:cxn modelId="{933AB274-3FC4-204E-93A7-57A6BEA8ABEC}" srcId="{3D2539F4-4E18-1D4B-ACA8-8E49C2CEE605}" destId="{AABD3AD7-A0A8-B74C-9EF8-04BE8C422FB1}" srcOrd="1" destOrd="0" parTransId="{695FE102-E532-FB44-B3F9-16957CC26BE3}" sibTransId="{20128329-FC02-9141-B7A2-1769FB5C5677}"/>
    <dgm:cxn modelId="{8E5F5B75-7455-1146-9F49-75A6E8054305}" type="presOf" srcId="{0E568D01-1FA4-6D45-BC02-BF08BE2CD521}" destId="{37E31729-C903-5C4B-B28E-F35C7D22A0DF}" srcOrd="1" destOrd="0" presId="urn:microsoft.com/office/officeart/2005/8/layout/hierarchy2"/>
    <dgm:cxn modelId="{45FA707E-7487-D64C-9BA1-107E272E2FA0}" type="presOf" srcId="{0E568D01-1FA4-6D45-BC02-BF08BE2CD521}" destId="{F3D760C9-F2B5-4141-A6FA-4C5EDE6B1CCB}" srcOrd="0" destOrd="0" presId="urn:microsoft.com/office/officeart/2005/8/layout/hierarchy2"/>
    <dgm:cxn modelId="{E9DC0E89-3794-E845-9DC5-DB2D441F3E9F}" type="presOf" srcId="{E9C45646-3BBB-A647-886F-0753BB52F48D}" destId="{0F7EC87A-549F-9843-B5BC-6968A133CAAF}" srcOrd="0" destOrd="0" presId="urn:microsoft.com/office/officeart/2005/8/layout/hierarchy2"/>
    <dgm:cxn modelId="{DAD62293-37E2-514E-A058-4975203140E7}" type="presOf" srcId="{A2DB8340-E9C6-754C-921C-5A7A065C4626}" destId="{834EFEE3-9FAE-C84A-A119-81FA9B29D1E5}" srcOrd="1" destOrd="0" presId="urn:microsoft.com/office/officeart/2005/8/layout/hierarchy2"/>
    <dgm:cxn modelId="{FEEDA895-3B99-BA43-A7CB-5F11CF3E4DC1}" type="presOf" srcId="{695FE102-E532-FB44-B3F9-16957CC26BE3}" destId="{B0BB4C81-BDD4-EB47-8464-C7CAEC7ACCAF}" srcOrd="0" destOrd="0" presId="urn:microsoft.com/office/officeart/2005/8/layout/hierarchy2"/>
    <dgm:cxn modelId="{BD775E9E-DD8C-E548-BE81-CB46AAA9C711}" type="presOf" srcId="{81BB65DC-7D51-294F-8C31-4CCF73654157}" destId="{DEDC06B2-6268-674B-9117-3C6620A0794E}" srcOrd="0" destOrd="0" presId="urn:microsoft.com/office/officeart/2005/8/layout/hierarchy2"/>
    <dgm:cxn modelId="{E2DD95AC-EDD5-7B4A-AF4E-57DDE5AD9646}" type="presOf" srcId="{B3D5274D-321D-8041-8C8D-F6541F1DD496}" destId="{7C051CF4-D973-D54D-951C-4BF8B676CC3A}" srcOrd="1" destOrd="0" presId="urn:microsoft.com/office/officeart/2005/8/layout/hierarchy2"/>
    <dgm:cxn modelId="{F23C91B3-49F5-BB4C-B66C-73E7317160AB}" type="presOf" srcId="{AABD3AD7-A0A8-B74C-9EF8-04BE8C422FB1}" destId="{6A9CB446-9223-EE4B-9679-1AD716982B2C}" srcOrd="0" destOrd="0" presId="urn:microsoft.com/office/officeart/2005/8/layout/hierarchy2"/>
    <dgm:cxn modelId="{79A9A0BE-6D61-EB43-BA4C-4607391F3BA8}" type="presOf" srcId="{695FE102-E532-FB44-B3F9-16957CC26BE3}" destId="{8370376F-4586-B644-99AA-C72323F39017}" srcOrd="1" destOrd="0" presId="urn:microsoft.com/office/officeart/2005/8/layout/hierarchy2"/>
    <dgm:cxn modelId="{D6B1A5CD-9CE6-3B45-A8E0-B02337C22D07}" srcId="{81BB65DC-7D51-294F-8C31-4CCF73654157}" destId="{3D2539F4-4E18-1D4B-ACA8-8E49C2CEE605}" srcOrd="1" destOrd="0" parTransId="{9812610B-8E07-A748-80F8-6CF7F3C351DE}" sibTransId="{6E7DEBC9-F903-0145-ADA3-5C7AC02872D6}"/>
    <dgm:cxn modelId="{DEB598E8-E376-5842-8DF1-6AFE0C26B2ED}" srcId="{81BB65DC-7D51-294F-8C31-4CCF73654157}" destId="{AFD5C45A-4B59-014F-82AD-F1FBE4303604}" srcOrd="0" destOrd="0" parTransId="{A9592DFF-1970-3142-8EA0-A6DE13FD6E43}" sibTransId="{47A3B834-614A-AA41-8F51-41510C00D679}"/>
    <dgm:cxn modelId="{DF025BED-90E0-7D46-B65E-863406E99332}" srcId="{AFD5C45A-4B59-014F-82AD-F1FBE4303604}" destId="{E9C45646-3BBB-A647-886F-0753BB52F48D}" srcOrd="1" destOrd="0" parTransId="{B3D5274D-321D-8041-8C8D-F6541F1DD496}" sibTransId="{8C65C974-C6A3-6543-82C9-EA7393E71FE9}"/>
    <dgm:cxn modelId="{3E0282F2-EEDA-7E47-A2E2-88D8A4A6B85B}" type="presOf" srcId="{A2DB8340-E9C6-754C-921C-5A7A065C4626}" destId="{A18EABB2-24A5-D44E-9F17-0A346C8049C9}" srcOrd="0" destOrd="0" presId="urn:microsoft.com/office/officeart/2005/8/layout/hierarchy2"/>
    <dgm:cxn modelId="{FC89E8FF-907E-C842-A2C4-BD9F310AC85A}" type="presOf" srcId="{E3219EE9-E9CB-1F4C-B1B3-7FA64B9B9027}" destId="{87D8210A-0B3E-0E48-B6FE-BE468D339DC3}" srcOrd="0" destOrd="0" presId="urn:microsoft.com/office/officeart/2005/8/layout/hierarchy2"/>
    <dgm:cxn modelId="{23E77CBF-1696-8A41-8514-DC49583E2E9A}" type="presParOf" srcId="{DEDC06B2-6268-674B-9117-3C6620A0794E}" destId="{4DC3F227-D006-9642-B072-26C84C0DC28B}" srcOrd="0" destOrd="0" presId="urn:microsoft.com/office/officeart/2005/8/layout/hierarchy2"/>
    <dgm:cxn modelId="{B426E9EE-C8FD-1C49-80FC-0EA6768D16D0}" type="presParOf" srcId="{4DC3F227-D006-9642-B072-26C84C0DC28B}" destId="{4BDED158-0FC8-0B4B-9E93-FEC8B1CF91F7}" srcOrd="0" destOrd="0" presId="urn:microsoft.com/office/officeart/2005/8/layout/hierarchy2"/>
    <dgm:cxn modelId="{AB3B21CF-8BA9-C746-B24B-81DB7DEBFB19}" type="presParOf" srcId="{4DC3F227-D006-9642-B072-26C84C0DC28B}" destId="{CD2A55BE-1531-5843-9192-23D911CB800D}" srcOrd="1" destOrd="0" presId="urn:microsoft.com/office/officeart/2005/8/layout/hierarchy2"/>
    <dgm:cxn modelId="{0377E900-56B3-384D-867E-2014F2B12C9A}" type="presParOf" srcId="{CD2A55BE-1531-5843-9192-23D911CB800D}" destId="{F3D760C9-F2B5-4141-A6FA-4C5EDE6B1CCB}" srcOrd="0" destOrd="0" presId="urn:microsoft.com/office/officeart/2005/8/layout/hierarchy2"/>
    <dgm:cxn modelId="{14EB1F4A-50C3-4847-913F-DF0BAD6C68D9}" type="presParOf" srcId="{F3D760C9-F2B5-4141-A6FA-4C5EDE6B1CCB}" destId="{37E31729-C903-5C4B-B28E-F35C7D22A0DF}" srcOrd="0" destOrd="0" presId="urn:microsoft.com/office/officeart/2005/8/layout/hierarchy2"/>
    <dgm:cxn modelId="{173B1CA7-CEDB-674F-9AA6-E64E63BB93FE}" type="presParOf" srcId="{CD2A55BE-1531-5843-9192-23D911CB800D}" destId="{2EE74295-DB42-2E46-AB11-0C36AD4BF74C}" srcOrd="1" destOrd="0" presId="urn:microsoft.com/office/officeart/2005/8/layout/hierarchy2"/>
    <dgm:cxn modelId="{C576B1E8-45F3-A641-A71E-642950FA138B}" type="presParOf" srcId="{2EE74295-DB42-2E46-AB11-0C36AD4BF74C}" destId="{87D8210A-0B3E-0E48-B6FE-BE468D339DC3}" srcOrd="0" destOrd="0" presId="urn:microsoft.com/office/officeart/2005/8/layout/hierarchy2"/>
    <dgm:cxn modelId="{EE1D4E25-295F-9242-8B91-B50E1D46B40F}" type="presParOf" srcId="{2EE74295-DB42-2E46-AB11-0C36AD4BF74C}" destId="{B2400E56-85B2-9646-8865-2EFFF2F25ABD}" srcOrd="1" destOrd="0" presId="urn:microsoft.com/office/officeart/2005/8/layout/hierarchy2"/>
    <dgm:cxn modelId="{987D7ADD-3F41-0345-B750-C823AEEFFA50}" type="presParOf" srcId="{CD2A55BE-1531-5843-9192-23D911CB800D}" destId="{1807E6A3-4FF8-874D-912C-B8032A7D9738}" srcOrd="2" destOrd="0" presId="urn:microsoft.com/office/officeart/2005/8/layout/hierarchy2"/>
    <dgm:cxn modelId="{500F5A42-EAE8-1146-976D-7B7D9EAF7666}" type="presParOf" srcId="{1807E6A3-4FF8-874D-912C-B8032A7D9738}" destId="{7C051CF4-D973-D54D-951C-4BF8B676CC3A}" srcOrd="0" destOrd="0" presId="urn:microsoft.com/office/officeart/2005/8/layout/hierarchy2"/>
    <dgm:cxn modelId="{305E68C0-F6E4-C24D-84F9-2E8BBA75BE97}" type="presParOf" srcId="{CD2A55BE-1531-5843-9192-23D911CB800D}" destId="{C471D1FF-D5C9-DB48-A004-C31FDDFFD01D}" srcOrd="3" destOrd="0" presId="urn:microsoft.com/office/officeart/2005/8/layout/hierarchy2"/>
    <dgm:cxn modelId="{F884BCBB-4C6B-C948-94D5-A75C491AB0B9}" type="presParOf" srcId="{C471D1FF-D5C9-DB48-A004-C31FDDFFD01D}" destId="{0F7EC87A-549F-9843-B5BC-6968A133CAAF}" srcOrd="0" destOrd="0" presId="urn:microsoft.com/office/officeart/2005/8/layout/hierarchy2"/>
    <dgm:cxn modelId="{F6535FEA-B026-0C46-A51A-4FA56F67EC16}" type="presParOf" srcId="{C471D1FF-D5C9-DB48-A004-C31FDDFFD01D}" destId="{1099B1DE-1F75-8540-B9E4-F748152BF185}" srcOrd="1" destOrd="0" presId="urn:microsoft.com/office/officeart/2005/8/layout/hierarchy2"/>
    <dgm:cxn modelId="{734753D2-DC1F-CA4B-89FE-5209C48C5C94}" type="presParOf" srcId="{DEDC06B2-6268-674B-9117-3C6620A0794E}" destId="{3F1F341A-3085-5146-94EE-8E15DBF60E5A}" srcOrd="1" destOrd="0" presId="urn:microsoft.com/office/officeart/2005/8/layout/hierarchy2"/>
    <dgm:cxn modelId="{42390AC2-8A67-4448-927E-51484FC48765}" type="presParOf" srcId="{3F1F341A-3085-5146-94EE-8E15DBF60E5A}" destId="{FCABB5CD-139E-C149-9479-494D3D31BD11}" srcOrd="0" destOrd="0" presId="urn:microsoft.com/office/officeart/2005/8/layout/hierarchy2"/>
    <dgm:cxn modelId="{1A02DF53-E3C1-5140-B851-DF3DD56D2402}" type="presParOf" srcId="{3F1F341A-3085-5146-94EE-8E15DBF60E5A}" destId="{A62171FE-D0E6-994B-851B-0D4910B44B98}" srcOrd="1" destOrd="0" presId="urn:microsoft.com/office/officeart/2005/8/layout/hierarchy2"/>
    <dgm:cxn modelId="{8E674727-A74D-624F-9753-86B0EE507BBD}" type="presParOf" srcId="{A62171FE-D0E6-994B-851B-0D4910B44B98}" destId="{A18EABB2-24A5-D44E-9F17-0A346C8049C9}" srcOrd="0" destOrd="0" presId="urn:microsoft.com/office/officeart/2005/8/layout/hierarchy2"/>
    <dgm:cxn modelId="{D4F40815-31B0-9C40-AE6B-E74ECD5B83DA}" type="presParOf" srcId="{A18EABB2-24A5-D44E-9F17-0A346C8049C9}" destId="{834EFEE3-9FAE-C84A-A119-81FA9B29D1E5}" srcOrd="0" destOrd="0" presId="urn:microsoft.com/office/officeart/2005/8/layout/hierarchy2"/>
    <dgm:cxn modelId="{3B789A82-C381-D74A-A883-8F9A3DA87C8B}" type="presParOf" srcId="{A62171FE-D0E6-994B-851B-0D4910B44B98}" destId="{F1291AFB-9161-374F-8B3B-59C06E3EC80D}" srcOrd="1" destOrd="0" presId="urn:microsoft.com/office/officeart/2005/8/layout/hierarchy2"/>
    <dgm:cxn modelId="{703B4DC6-5884-8E49-B726-2A22C019AECC}" type="presParOf" srcId="{F1291AFB-9161-374F-8B3B-59C06E3EC80D}" destId="{C68FD675-ED43-0549-BC84-FB090008F41C}" srcOrd="0" destOrd="0" presId="urn:microsoft.com/office/officeart/2005/8/layout/hierarchy2"/>
    <dgm:cxn modelId="{84BA6A56-34BD-1D41-A13B-98240A1C295A}" type="presParOf" srcId="{F1291AFB-9161-374F-8B3B-59C06E3EC80D}" destId="{D475DA3A-54A2-334E-84C9-CCAF5C183994}" srcOrd="1" destOrd="0" presId="urn:microsoft.com/office/officeart/2005/8/layout/hierarchy2"/>
    <dgm:cxn modelId="{39D26DFA-4C02-1A42-98F8-912EEBE1616B}" type="presParOf" srcId="{A62171FE-D0E6-994B-851B-0D4910B44B98}" destId="{B0BB4C81-BDD4-EB47-8464-C7CAEC7ACCAF}" srcOrd="2" destOrd="0" presId="urn:microsoft.com/office/officeart/2005/8/layout/hierarchy2"/>
    <dgm:cxn modelId="{EBB86F85-65C7-CE49-B21E-85B5BD190141}" type="presParOf" srcId="{B0BB4C81-BDD4-EB47-8464-C7CAEC7ACCAF}" destId="{8370376F-4586-B644-99AA-C72323F39017}" srcOrd="0" destOrd="0" presId="urn:microsoft.com/office/officeart/2005/8/layout/hierarchy2"/>
    <dgm:cxn modelId="{88155E3D-1CCE-0A43-BF4B-4EC31B6B7C2D}" type="presParOf" srcId="{A62171FE-D0E6-994B-851B-0D4910B44B98}" destId="{814FB8BE-0D93-2048-8D0F-4F5B78579BE0}" srcOrd="3" destOrd="0" presId="urn:microsoft.com/office/officeart/2005/8/layout/hierarchy2"/>
    <dgm:cxn modelId="{6069306F-32C6-0F45-AB34-C9A3E4EEDB43}" type="presParOf" srcId="{814FB8BE-0D93-2048-8D0F-4F5B78579BE0}" destId="{6A9CB446-9223-EE4B-9679-1AD716982B2C}" srcOrd="0" destOrd="0" presId="urn:microsoft.com/office/officeart/2005/8/layout/hierarchy2"/>
    <dgm:cxn modelId="{D9C4EE6D-5F73-6C42-9430-07A0A7594E30}" type="presParOf" srcId="{814FB8BE-0D93-2048-8D0F-4F5B78579BE0}" destId="{302EC0F1-F48D-7E40-AA00-C583947F5491}" srcOrd="1" destOrd="0" presId="urn:microsoft.com/office/officeart/2005/8/layout/hierarchy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BDED158-0FC8-0B4B-9E93-FEC8B1CF91F7}">
      <dsp:nvSpPr>
        <dsp:cNvPr id="0" name=""/>
        <dsp:cNvSpPr/>
      </dsp:nvSpPr>
      <dsp:spPr>
        <a:xfrm>
          <a:off x="2271801" y="716747"/>
          <a:ext cx="2488331" cy="124416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GB" sz="1600" kern="1200" dirty="0"/>
            <a:t>Auto_Label_Aws.                                              (Desktop Folder)</a:t>
          </a:r>
        </a:p>
      </dsp:txBody>
      <dsp:txXfrm>
        <a:off x="2308241" y="753187"/>
        <a:ext cx="2415451" cy="1171285"/>
      </dsp:txXfrm>
    </dsp:sp>
    <dsp:sp modelId="{F3D760C9-F2B5-4141-A6FA-4C5EDE6B1CCB}">
      <dsp:nvSpPr>
        <dsp:cNvPr id="0" name=""/>
        <dsp:cNvSpPr/>
      </dsp:nvSpPr>
      <dsp:spPr>
        <a:xfrm rot="19571666">
          <a:off x="4661012" y="992426"/>
          <a:ext cx="1172548" cy="40429"/>
        </a:xfrm>
        <a:custGeom>
          <a:avLst/>
          <a:gdLst/>
          <a:ahLst/>
          <a:cxnLst/>
          <a:rect l="0" t="0" r="0" b="0"/>
          <a:pathLst>
            <a:path>
              <a:moveTo>
                <a:pt x="0" y="20214"/>
              </a:moveTo>
              <a:lnTo>
                <a:pt x="1172548" y="20214"/>
              </a:lnTo>
            </a:path>
          </a:pathLst>
        </a:custGeom>
        <a:noFill/>
        <a:ln w="12700" cap="flat" cmpd="sng" algn="ctr">
          <a:solidFill>
            <a:srgbClr val="F3753F"/>
          </a:solidFill>
          <a:prstDash val="solid"/>
          <a:miter lim="800000"/>
          <a:tailEnd type="triangle"/>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711200">
            <a:lnSpc>
              <a:spcPct val="90000"/>
            </a:lnSpc>
            <a:spcBef>
              <a:spcPct val="0"/>
            </a:spcBef>
            <a:spcAft>
              <a:spcPct val="35000"/>
            </a:spcAft>
            <a:buNone/>
          </a:pPr>
          <a:endParaRPr lang="en-GB" sz="1600" kern="1200"/>
        </a:p>
      </dsp:txBody>
      <dsp:txXfrm>
        <a:off x="5217973" y="983327"/>
        <a:ext cx="58627" cy="58627"/>
      </dsp:txXfrm>
    </dsp:sp>
    <dsp:sp modelId="{87D8210A-0B3E-0E48-B6FE-BE468D339DC3}">
      <dsp:nvSpPr>
        <dsp:cNvPr id="0" name=""/>
        <dsp:cNvSpPr/>
      </dsp:nvSpPr>
      <dsp:spPr>
        <a:xfrm>
          <a:off x="5734439" y="64369"/>
          <a:ext cx="2488331" cy="124416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GB" sz="1600" kern="1200" dirty="0" err="1"/>
            <a:t>labelImg.py</a:t>
          </a:r>
          <a:endParaRPr lang="en-GB" sz="1600" kern="1200" dirty="0"/>
        </a:p>
      </dsp:txBody>
      <dsp:txXfrm>
        <a:off x="5770879" y="100809"/>
        <a:ext cx="2415451" cy="1171285"/>
      </dsp:txXfrm>
    </dsp:sp>
    <dsp:sp modelId="{1807E6A3-4FF8-874D-912C-B8032A7D9738}">
      <dsp:nvSpPr>
        <dsp:cNvPr id="0" name=""/>
        <dsp:cNvSpPr/>
      </dsp:nvSpPr>
      <dsp:spPr>
        <a:xfrm rot="2142401">
          <a:off x="4644921" y="1676313"/>
          <a:ext cx="1225756" cy="40429"/>
        </a:xfrm>
        <a:custGeom>
          <a:avLst/>
          <a:gdLst/>
          <a:ahLst/>
          <a:cxnLst/>
          <a:rect l="0" t="0" r="0" b="0"/>
          <a:pathLst>
            <a:path>
              <a:moveTo>
                <a:pt x="0" y="20214"/>
              </a:moveTo>
              <a:lnTo>
                <a:pt x="1225756" y="20214"/>
              </a:lnTo>
            </a:path>
          </a:pathLst>
        </a:custGeom>
        <a:noFill/>
        <a:ln w="12700" cap="flat" cmpd="sng" algn="ctr">
          <a:solidFill>
            <a:srgbClr val="F3753F"/>
          </a:solidFill>
          <a:prstDash val="solid"/>
          <a:miter lim="800000"/>
          <a:tailEnd type="triangle"/>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711200">
            <a:lnSpc>
              <a:spcPct val="90000"/>
            </a:lnSpc>
            <a:spcBef>
              <a:spcPct val="0"/>
            </a:spcBef>
            <a:spcAft>
              <a:spcPct val="35000"/>
            </a:spcAft>
            <a:buNone/>
          </a:pPr>
          <a:endParaRPr lang="en-GB" sz="1600" kern="1200"/>
        </a:p>
      </dsp:txBody>
      <dsp:txXfrm>
        <a:off x="5227156" y="1665884"/>
        <a:ext cx="61287" cy="61287"/>
      </dsp:txXfrm>
    </dsp:sp>
    <dsp:sp modelId="{0F7EC87A-549F-9843-B5BC-6968A133CAAF}">
      <dsp:nvSpPr>
        <dsp:cNvPr id="0" name=""/>
        <dsp:cNvSpPr/>
      </dsp:nvSpPr>
      <dsp:spPr>
        <a:xfrm>
          <a:off x="5755466" y="1432143"/>
          <a:ext cx="2488331" cy="124416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GB" sz="1600" kern="1200" dirty="0" err="1"/>
            <a:t>AWS_Integration.py</a:t>
          </a:r>
          <a:endParaRPr lang="en-GB" sz="1600" kern="1200" dirty="0"/>
        </a:p>
      </dsp:txBody>
      <dsp:txXfrm>
        <a:off x="5791906" y="1468583"/>
        <a:ext cx="2415451" cy="1171285"/>
      </dsp:txXfrm>
    </dsp:sp>
    <dsp:sp modelId="{FCABB5CD-139E-C149-9479-494D3D31BD11}">
      <dsp:nvSpPr>
        <dsp:cNvPr id="0" name=""/>
        <dsp:cNvSpPr/>
      </dsp:nvSpPr>
      <dsp:spPr>
        <a:xfrm>
          <a:off x="2271801" y="3578329"/>
          <a:ext cx="2488331" cy="124416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GB" sz="1600" kern="1200" dirty="0"/>
            <a:t>keras_yolo3_aws                                             (AWS Folder)                     </a:t>
          </a:r>
        </a:p>
      </dsp:txBody>
      <dsp:txXfrm>
        <a:off x="2308241" y="3614769"/>
        <a:ext cx="2415451" cy="1171285"/>
      </dsp:txXfrm>
    </dsp:sp>
    <dsp:sp modelId="{A18EABB2-24A5-D44E-9F17-0A346C8049C9}">
      <dsp:nvSpPr>
        <dsp:cNvPr id="0" name=""/>
        <dsp:cNvSpPr/>
      </dsp:nvSpPr>
      <dsp:spPr>
        <a:xfrm rot="19457599">
          <a:off x="4644921" y="3822499"/>
          <a:ext cx="1225756" cy="40429"/>
        </a:xfrm>
        <a:custGeom>
          <a:avLst/>
          <a:gdLst/>
          <a:ahLst/>
          <a:cxnLst/>
          <a:rect l="0" t="0" r="0" b="0"/>
          <a:pathLst>
            <a:path>
              <a:moveTo>
                <a:pt x="0" y="20214"/>
              </a:moveTo>
              <a:lnTo>
                <a:pt x="1225756" y="20214"/>
              </a:lnTo>
            </a:path>
          </a:pathLst>
        </a:custGeom>
        <a:noFill/>
        <a:ln w="12700" cap="flat" cmpd="sng" algn="ctr">
          <a:solidFill>
            <a:srgbClr val="F3753F"/>
          </a:solidFill>
          <a:prstDash val="solid"/>
          <a:miter lim="800000"/>
          <a:tailEnd type="triangle"/>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711200">
            <a:lnSpc>
              <a:spcPct val="90000"/>
            </a:lnSpc>
            <a:spcBef>
              <a:spcPct val="0"/>
            </a:spcBef>
            <a:spcAft>
              <a:spcPct val="35000"/>
            </a:spcAft>
            <a:buNone/>
          </a:pPr>
          <a:endParaRPr lang="en-GB" sz="1600" kern="1200"/>
        </a:p>
      </dsp:txBody>
      <dsp:txXfrm>
        <a:off x="5227156" y="3812070"/>
        <a:ext cx="61287" cy="61287"/>
      </dsp:txXfrm>
    </dsp:sp>
    <dsp:sp modelId="{C68FD675-ED43-0549-BC84-FB090008F41C}">
      <dsp:nvSpPr>
        <dsp:cNvPr id="0" name=""/>
        <dsp:cNvSpPr/>
      </dsp:nvSpPr>
      <dsp:spPr>
        <a:xfrm>
          <a:off x="5755466" y="2862933"/>
          <a:ext cx="2488331" cy="124416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GB" sz="1600" kern="1200" dirty="0" err="1"/>
            <a:t>Train.py</a:t>
          </a:r>
          <a:endParaRPr lang="en-GB" sz="1600" kern="1200" dirty="0"/>
        </a:p>
      </dsp:txBody>
      <dsp:txXfrm>
        <a:off x="5791906" y="2899373"/>
        <a:ext cx="2415451" cy="1171285"/>
      </dsp:txXfrm>
    </dsp:sp>
    <dsp:sp modelId="{B0BB4C81-BDD4-EB47-8464-C7CAEC7ACCAF}">
      <dsp:nvSpPr>
        <dsp:cNvPr id="0" name=""/>
        <dsp:cNvSpPr/>
      </dsp:nvSpPr>
      <dsp:spPr>
        <a:xfrm rot="2142401">
          <a:off x="4644921" y="4537895"/>
          <a:ext cx="1225756" cy="40429"/>
        </a:xfrm>
        <a:custGeom>
          <a:avLst/>
          <a:gdLst/>
          <a:ahLst/>
          <a:cxnLst/>
          <a:rect l="0" t="0" r="0" b="0"/>
          <a:pathLst>
            <a:path>
              <a:moveTo>
                <a:pt x="0" y="20214"/>
              </a:moveTo>
              <a:lnTo>
                <a:pt x="1225756" y="20214"/>
              </a:lnTo>
            </a:path>
          </a:pathLst>
        </a:custGeom>
        <a:noFill/>
        <a:ln w="12700" cap="flat" cmpd="sng" algn="ctr">
          <a:solidFill>
            <a:schemeClr val="accent1"/>
          </a:solidFill>
          <a:prstDash val="solid"/>
          <a:miter lim="800000"/>
          <a:tailEnd type="triangle"/>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711200">
            <a:lnSpc>
              <a:spcPct val="90000"/>
            </a:lnSpc>
            <a:spcBef>
              <a:spcPct val="0"/>
            </a:spcBef>
            <a:spcAft>
              <a:spcPct val="35000"/>
            </a:spcAft>
            <a:buNone/>
          </a:pPr>
          <a:endParaRPr lang="en-GB" sz="1600" kern="1200"/>
        </a:p>
      </dsp:txBody>
      <dsp:txXfrm>
        <a:off x="5227156" y="4527466"/>
        <a:ext cx="61287" cy="61287"/>
      </dsp:txXfrm>
    </dsp:sp>
    <dsp:sp modelId="{6A9CB446-9223-EE4B-9679-1AD716982B2C}">
      <dsp:nvSpPr>
        <dsp:cNvPr id="0" name=""/>
        <dsp:cNvSpPr/>
      </dsp:nvSpPr>
      <dsp:spPr>
        <a:xfrm>
          <a:off x="5755466" y="4293724"/>
          <a:ext cx="2488331" cy="124416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GB" sz="1600" kern="1200" dirty="0" err="1"/>
            <a:t>Yolo_video.py</a:t>
          </a:r>
          <a:endParaRPr lang="en-GB" sz="1600" kern="1200" dirty="0"/>
        </a:p>
      </dsp:txBody>
      <dsp:txXfrm>
        <a:off x="5791906" y="4330164"/>
        <a:ext cx="2415451" cy="1171285"/>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103FDF-5845-2441-8890-D723FF5A85D0}" type="datetimeFigureOut">
              <a:rPr lang="en-US" smtClean="0"/>
              <a:t>8/13/19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FDCFA53-E6C0-FD4E-82A8-4284543D7962}" type="slidenum">
              <a:rPr lang="en-US" smtClean="0"/>
              <a:t>‹#›</a:t>
            </a:fld>
            <a:endParaRPr lang="en-US"/>
          </a:p>
        </p:txBody>
      </p:sp>
    </p:spTree>
    <p:extLst>
      <p:ext uri="{BB962C8B-B14F-4D97-AF65-F5344CB8AC3E}">
        <p14:creationId xmlns:p14="http://schemas.microsoft.com/office/powerpoint/2010/main" val="11910010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772E25AE-7BE6-49D0-BDEF-32EA38243953}" type="slidenum">
              <a:rPr lang="en-US" smtClean="0"/>
              <a:pPr>
                <a:defRPr/>
              </a:pPr>
              <a:t>2</a:t>
            </a:fld>
            <a:endParaRPr lang="en-US" dirty="0"/>
          </a:p>
        </p:txBody>
      </p:sp>
    </p:spTree>
    <p:extLst>
      <p:ext uri="{BB962C8B-B14F-4D97-AF65-F5344CB8AC3E}">
        <p14:creationId xmlns:p14="http://schemas.microsoft.com/office/powerpoint/2010/main" val="13429211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How do we address this challenge? A flow chart of the solution is shown here. We start with few images and use human assisted image labelling. This serves as an initial set of training data for a DNN model. This model may not have good accuracy but sufficient enough to identify and localize defects on new set of images. The images and labels go through human assisted quality and coverage verifications and then the images and labels are exported to the training data. This process iterates until all the images are labelled. The key idea is that the DNN model iteratively gets better (i.e., accuracy improves) over time thereby requiring lesser human assistance in quality checks. This iterative labelling system reduces cost while guaranteeing quality.</a:t>
            </a:r>
            <a:endParaRPr lang="en-US" dirty="0"/>
          </a:p>
        </p:txBody>
      </p:sp>
      <p:sp>
        <p:nvSpPr>
          <p:cNvPr id="4" name="Footer Placeholder 3"/>
          <p:cNvSpPr>
            <a:spLocks noGrp="1"/>
          </p:cNvSpPr>
          <p:nvPr>
            <p:ph type="ft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D8D8D8"/>
                </a:solidFill>
                <a:effectLst/>
                <a:uLnTx/>
                <a:uFillTx/>
                <a:latin typeface="Century Gothic"/>
                <a:ea typeface="+mn-ea"/>
                <a:cs typeface="+mn-cs"/>
              </a:rPr>
              <a:t>© 2016 Teradata</a:t>
            </a:r>
          </a:p>
        </p:txBody>
      </p:sp>
    </p:spTree>
    <p:extLst>
      <p:ext uri="{BB962C8B-B14F-4D97-AF65-F5344CB8AC3E}">
        <p14:creationId xmlns:p14="http://schemas.microsoft.com/office/powerpoint/2010/main" val="18634741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D8D8D8"/>
                </a:solidFill>
                <a:effectLst/>
                <a:uLnTx/>
                <a:uFillTx/>
                <a:latin typeface="Century Gothic"/>
                <a:ea typeface="+mn-ea"/>
                <a:cs typeface="+mn-cs"/>
              </a:rPr>
              <a:t>© 2016 Teradata</a:t>
            </a:r>
          </a:p>
        </p:txBody>
      </p:sp>
    </p:spTree>
    <p:extLst>
      <p:ext uri="{BB962C8B-B14F-4D97-AF65-F5344CB8AC3E}">
        <p14:creationId xmlns:p14="http://schemas.microsoft.com/office/powerpoint/2010/main" val="10470656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D8D8D8"/>
                </a:solidFill>
                <a:effectLst/>
                <a:uLnTx/>
                <a:uFillTx/>
                <a:latin typeface="Century Gothic"/>
                <a:ea typeface="+mn-ea"/>
                <a:cs typeface="+mn-cs"/>
              </a:rPr>
              <a:t>© 2016 Teradata</a:t>
            </a:r>
          </a:p>
        </p:txBody>
      </p:sp>
    </p:spTree>
    <p:extLst>
      <p:ext uri="{BB962C8B-B14F-4D97-AF65-F5344CB8AC3E}">
        <p14:creationId xmlns:p14="http://schemas.microsoft.com/office/powerpoint/2010/main" val="274861858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1">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37606F6C-CF25-3941-A841-CF04E4B7C480}"/>
              </a:ext>
            </a:extLst>
          </p:cNvPr>
          <p:cNvSpPr/>
          <p:nvPr userDrawn="1"/>
        </p:nvSpPr>
        <p:spPr>
          <a:xfrm>
            <a:off x="10087303" y="6237514"/>
            <a:ext cx="1669268" cy="5615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8" name="Rectangle 17">
            <a:extLst>
              <a:ext uri="{FF2B5EF4-FFF2-40B4-BE49-F238E27FC236}">
                <a16:creationId xmlns:a16="http://schemas.microsoft.com/office/drawing/2014/main" id="{8D8B61AA-6CB5-4548-8A30-7092021DB903}"/>
              </a:ext>
            </a:extLst>
          </p:cNvPr>
          <p:cNvSpPr/>
          <p:nvPr userDrawn="1"/>
        </p:nvSpPr>
        <p:spPr>
          <a:xfrm>
            <a:off x="439386" y="6388923"/>
            <a:ext cx="415389" cy="308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2" name="Rectangle 11">
            <a:extLst>
              <a:ext uri="{FF2B5EF4-FFF2-40B4-BE49-F238E27FC236}">
                <a16:creationId xmlns:a16="http://schemas.microsoft.com/office/drawing/2014/main" id="{33B2D26A-1641-EA46-BA7A-35D7C54DB8DE}"/>
              </a:ext>
            </a:extLst>
          </p:cNvPr>
          <p:cNvSpPr/>
          <p:nvPr/>
        </p:nvSpPr>
        <p:spPr>
          <a:xfrm>
            <a:off x="311727" y="310393"/>
            <a:ext cx="11565346" cy="62362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pic>
        <p:nvPicPr>
          <p:cNvPr id="5" name="Picture 4">
            <a:extLst>
              <a:ext uri="{FF2B5EF4-FFF2-40B4-BE49-F238E27FC236}">
                <a16:creationId xmlns:a16="http://schemas.microsoft.com/office/drawing/2014/main" id="{18413D24-3B95-1C42-AB05-3DB6C7117B9C}"/>
              </a:ext>
            </a:extLst>
          </p:cNvPr>
          <p:cNvPicPr>
            <a:picLocks noChangeAspect="1"/>
          </p:cNvPicPr>
          <p:nvPr userDrawn="1"/>
        </p:nvPicPr>
        <p:blipFill>
          <a:blip r:embed="rId2"/>
          <a:stretch>
            <a:fillRect/>
          </a:stretch>
        </p:blipFill>
        <p:spPr>
          <a:xfrm>
            <a:off x="312615" y="310393"/>
            <a:ext cx="4151376" cy="6236208"/>
          </a:xfrm>
          <a:prstGeom prst="rect">
            <a:avLst/>
          </a:prstGeom>
        </p:spPr>
      </p:pic>
      <p:pic>
        <p:nvPicPr>
          <p:cNvPr id="17" name="Picture 16">
            <a:extLst>
              <a:ext uri="{FF2B5EF4-FFF2-40B4-BE49-F238E27FC236}">
                <a16:creationId xmlns:a16="http://schemas.microsoft.com/office/drawing/2014/main" id="{07FBDA82-7791-114A-823E-0184D1BF1BF3}"/>
              </a:ext>
            </a:extLst>
          </p:cNvPr>
          <p:cNvPicPr>
            <a:picLocks noChangeAspect="1"/>
          </p:cNvPicPr>
          <p:nvPr userDrawn="1"/>
        </p:nvPicPr>
        <p:blipFill>
          <a:blip r:embed="rId3"/>
          <a:stretch>
            <a:fillRect/>
          </a:stretch>
        </p:blipFill>
        <p:spPr>
          <a:xfrm>
            <a:off x="819150" y="3163643"/>
            <a:ext cx="2554284" cy="484991"/>
          </a:xfrm>
          <a:prstGeom prst="rect">
            <a:avLst/>
          </a:prstGeom>
        </p:spPr>
      </p:pic>
      <p:sp>
        <p:nvSpPr>
          <p:cNvPr id="10" name="Text Placeholder 9">
            <a:extLst>
              <a:ext uri="{FF2B5EF4-FFF2-40B4-BE49-F238E27FC236}">
                <a16:creationId xmlns:a16="http://schemas.microsoft.com/office/drawing/2014/main" id="{256AC677-1009-7C40-80EF-D192F410E132}"/>
              </a:ext>
            </a:extLst>
          </p:cNvPr>
          <p:cNvSpPr>
            <a:spLocks noGrp="1"/>
          </p:cNvSpPr>
          <p:nvPr>
            <p:ph type="body" sz="quarter" idx="10" hasCustomPrompt="1"/>
          </p:nvPr>
        </p:nvSpPr>
        <p:spPr bwMode="gray">
          <a:xfrm>
            <a:off x="5070677" y="1132699"/>
            <a:ext cx="6571596" cy="2416413"/>
          </a:xfrm>
          <a:noFill/>
        </p:spPr>
        <p:txBody>
          <a:bodyPr wrap="square" lIns="91440" tIns="0" rIns="91440" bIns="0" anchor="b" anchorCtr="0">
            <a:noAutofit/>
          </a:bodyPr>
          <a:lstStyle>
            <a:lvl1pPr marL="0" indent="0" algn="l">
              <a:lnSpc>
                <a:spcPct val="100000"/>
              </a:lnSpc>
              <a:spcBef>
                <a:spcPts val="200"/>
              </a:spcBef>
              <a:spcAft>
                <a:spcPts val="800"/>
              </a:spcAft>
              <a:buFont typeface="Arial" panose="020B0604020202020204" pitchFamily="34" charset="0"/>
              <a:buChar char="​"/>
              <a:tabLst>
                <a:tab pos="457200" algn="l"/>
              </a:tabLst>
              <a:defRPr sz="3600" b="1">
                <a:solidFill>
                  <a:schemeClr val="accent1"/>
                </a:solidFill>
              </a:defRPr>
            </a:lvl1pPr>
            <a:lvl2pPr marL="0" indent="0" algn="l">
              <a:lnSpc>
                <a:spcPct val="100000"/>
              </a:lnSpc>
              <a:spcBef>
                <a:spcPts val="0"/>
              </a:spcBef>
              <a:spcAft>
                <a:spcPts val="800"/>
              </a:spcAft>
              <a:buFont typeface="Arial" panose="020B0604020202020204" pitchFamily="34" charset="0"/>
              <a:buChar char="​"/>
              <a:defRPr sz="2400" b="0">
                <a:solidFill>
                  <a:schemeClr val="bg1"/>
                </a:solidFill>
              </a:defRPr>
            </a:lvl2pPr>
            <a:lvl3pPr marL="0" indent="0" algn="l">
              <a:lnSpc>
                <a:spcPct val="100000"/>
              </a:lnSpc>
              <a:spcBef>
                <a:spcPts val="600"/>
              </a:spcBef>
              <a:spcAft>
                <a:spcPts val="800"/>
              </a:spcAft>
              <a:buFont typeface="Arial" panose="020B0604020202020204" pitchFamily="34" charset="0"/>
              <a:buChar char="​"/>
              <a:defRPr sz="1800" b="1">
                <a:solidFill>
                  <a:schemeClr val="bg1">
                    <a:lumMod val="85000"/>
                  </a:schemeClr>
                </a:solidFill>
              </a:defRPr>
            </a:lvl3pPr>
            <a:lvl4pPr marL="0" indent="0" algn="l">
              <a:lnSpc>
                <a:spcPct val="100000"/>
              </a:lnSpc>
              <a:spcBef>
                <a:spcPts val="200"/>
              </a:spcBef>
              <a:spcAft>
                <a:spcPts val="800"/>
              </a:spcAft>
              <a:buFont typeface="Arial" panose="020B0604020202020204" pitchFamily="34" charset="0"/>
              <a:buChar char="​"/>
              <a:defRPr sz="1800" b="0">
                <a:solidFill>
                  <a:schemeClr val="bg1">
                    <a:lumMod val="85000"/>
                  </a:schemeClr>
                </a:solidFill>
              </a:defRPr>
            </a:lvl4pPr>
            <a:lvl5pPr marL="0" indent="0" algn="l">
              <a:lnSpc>
                <a:spcPct val="100000"/>
              </a:lnSpc>
              <a:spcBef>
                <a:spcPts val="200"/>
              </a:spcBef>
              <a:spcAft>
                <a:spcPts val="800"/>
              </a:spcAft>
              <a:buFont typeface="Arial" panose="020B0604020202020204" pitchFamily="34" charset="0"/>
              <a:buChar char="​"/>
              <a:defRPr sz="1800" b="0">
                <a:solidFill>
                  <a:schemeClr val="bg1">
                    <a:lumMod val="85000"/>
                  </a:schemeClr>
                </a:solidFill>
              </a:defRPr>
            </a:lvl5pPr>
            <a:lvl6pPr marL="0" indent="0" algn="ctr">
              <a:lnSpc>
                <a:spcPct val="85000"/>
              </a:lnSpc>
              <a:spcBef>
                <a:spcPts val="200"/>
              </a:spcBef>
              <a:spcAft>
                <a:spcPts val="200"/>
              </a:spcAft>
              <a:buFont typeface="Arial" panose="020B0604020202020204" pitchFamily="34" charset="0"/>
              <a:buChar char="​"/>
              <a:defRPr sz="1400" b="0">
                <a:solidFill>
                  <a:schemeClr val="bg1"/>
                </a:solidFill>
              </a:defRPr>
            </a:lvl6pPr>
            <a:lvl7pPr marL="0" indent="0" algn="ctr">
              <a:lnSpc>
                <a:spcPct val="85000"/>
              </a:lnSpc>
              <a:spcBef>
                <a:spcPts val="200"/>
              </a:spcBef>
              <a:spcAft>
                <a:spcPts val="200"/>
              </a:spcAft>
              <a:buFont typeface="Arial" panose="020B0604020202020204" pitchFamily="34" charset="0"/>
              <a:buChar char="​"/>
              <a:defRPr sz="1400" b="0">
                <a:solidFill>
                  <a:schemeClr val="bg1"/>
                </a:solidFill>
              </a:defRPr>
            </a:lvl7pPr>
            <a:lvl8pPr marL="0" indent="0" algn="ctr">
              <a:lnSpc>
                <a:spcPct val="85000"/>
              </a:lnSpc>
              <a:spcBef>
                <a:spcPts val="200"/>
              </a:spcBef>
              <a:spcAft>
                <a:spcPts val="200"/>
              </a:spcAft>
              <a:buFont typeface="Arial" panose="020B0604020202020204" pitchFamily="34" charset="0"/>
              <a:buChar char="​"/>
              <a:defRPr sz="1400" b="0">
                <a:solidFill>
                  <a:schemeClr val="bg1"/>
                </a:solidFill>
              </a:defRPr>
            </a:lvl8pPr>
            <a:lvl9pPr marL="0" indent="0" algn="ctr">
              <a:lnSpc>
                <a:spcPct val="85000"/>
              </a:lnSpc>
              <a:spcBef>
                <a:spcPts val="200"/>
              </a:spcBef>
              <a:spcAft>
                <a:spcPts val="200"/>
              </a:spcAft>
              <a:buFont typeface="Arial" panose="020B0604020202020204" pitchFamily="34" charset="0"/>
              <a:buChar char="​"/>
              <a:defRPr sz="1400" b="0">
                <a:solidFill>
                  <a:schemeClr val="bg1"/>
                </a:solidFill>
              </a:defRPr>
            </a:lvl9pPr>
          </a:lstStyle>
          <a:p>
            <a:pPr lvl="0"/>
            <a:r>
              <a:rPr lang="en-US" dirty="0"/>
              <a:t>Presentation Title Multiple Line Title Length</a:t>
            </a:r>
          </a:p>
        </p:txBody>
      </p:sp>
      <p:sp>
        <p:nvSpPr>
          <p:cNvPr id="11" name="Text Placeholder 9">
            <a:extLst>
              <a:ext uri="{FF2B5EF4-FFF2-40B4-BE49-F238E27FC236}">
                <a16:creationId xmlns:a16="http://schemas.microsoft.com/office/drawing/2014/main" id="{A8749994-227C-414C-9A58-F1F52D7FF59E}"/>
              </a:ext>
            </a:extLst>
          </p:cNvPr>
          <p:cNvSpPr>
            <a:spLocks noGrp="1"/>
          </p:cNvSpPr>
          <p:nvPr>
            <p:ph type="body" sz="quarter" idx="14" hasCustomPrompt="1"/>
          </p:nvPr>
        </p:nvSpPr>
        <p:spPr bwMode="gray">
          <a:xfrm>
            <a:off x="5070677" y="3739584"/>
            <a:ext cx="6571596" cy="1269714"/>
          </a:xfrm>
          <a:noFill/>
        </p:spPr>
        <p:txBody>
          <a:bodyPr wrap="square" lIns="91440" tIns="0" rIns="91440" bIns="0" anchor="t" anchorCtr="0">
            <a:noAutofit/>
          </a:bodyPr>
          <a:lstStyle>
            <a:lvl1pPr marL="0" marR="0" indent="0" algn="l" defTabSz="914400" rtl="0" eaLnBrk="1" fontAlgn="auto" latinLnBrk="0" hangingPunct="1">
              <a:lnSpc>
                <a:spcPct val="90000"/>
              </a:lnSpc>
              <a:spcBef>
                <a:spcPts val="600"/>
              </a:spcBef>
              <a:spcAft>
                <a:spcPts val="0"/>
              </a:spcAft>
              <a:buClrTx/>
              <a:buSzTx/>
              <a:buFont typeface="Arial" panose="020B0604020202020204" pitchFamily="34" charset="0"/>
              <a:buChar char="​"/>
              <a:tabLst>
                <a:tab pos="457200" algn="l"/>
              </a:tabLst>
              <a:defRPr sz="2400" b="0">
                <a:solidFill>
                  <a:schemeClr val="bg1"/>
                </a:solidFill>
              </a:defRPr>
            </a:lvl1pPr>
            <a:lvl2pPr marL="0" indent="0" algn="l">
              <a:lnSpc>
                <a:spcPct val="100000"/>
              </a:lnSpc>
              <a:spcBef>
                <a:spcPts val="0"/>
              </a:spcBef>
              <a:spcAft>
                <a:spcPts val="800"/>
              </a:spcAft>
              <a:buFont typeface="Arial" panose="020B0604020202020204" pitchFamily="34" charset="0"/>
              <a:buChar char="​"/>
              <a:defRPr sz="2400" b="0">
                <a:solidFill>
                  <a:schemeClr val="bg1"/>
                </a:solidFill>
              </a:defRPr>
            </a:lvl2pPr>
            <a:lvl3pPr marL="0" indent="0" algn="l">
              <a:lnSpc>
                <a:spcPct val="100000"/>
              </a:lnSpc>
              <a:spcBef>
                <a:spcPts val="600"/>
              </a:spcBef>
              <a:spcAft>
                <a:spcPts val="800"/>
              </a:spcAft>
              <a:buFont typeface="Arial" panose="020B0604020202020204" pitchFamily="34" charset="0"/>
              <a:buChar char="​"/>
              <a:defRPr sz="1800" b="1">
                <a:solidFill>
                  <a:schemeClr val="bg1">
                    <a:lumMod val="85000"/>
                  </a:schemeClr>
                </a:solidFill>
              </a:defRPr>
            </a:lvl3pPr>
            <a:lvl4pPr marL="0" indent="0" algn="l">
              <a:lnSpc>
                <a:spcPct val="100000"/>
              </a:lnSpc>
              <a:spcBef>
                <a:spcPts val="200"/>
              </a:spcBef>
              <a:spcAft>
                <a:spcPts val="800"/>
              </a:spcAft>
              <a:buFont typeface="Arial" panose="020B0604020202020204" pitchFamily="34" charset="0"/>
              <a:buChar char="​"/>
              <a:defRPr sz="1800" b="0">
                <a:solidFill>
                  <a:schemeClr val="bg1">
                    <a:lumMod val="85000"/>
                  </a:schemeClr>
                </a:solidFill>
              </a:defRPr>
            </a:lvl4pPr>
            <a:lvl5pPr marL="0" indent="0" algn="l">
              <a:lnSpc>
                <a:spcPct val="100000"/>
              </a:lnSpc>
              <a:spcBef>
                <a:spcPts val="200"/>
              </a:spcBef>
              <a:spcAft>
                <a:spcPts val="800"/>
              </a:spcAft>
              <a:buFont typeface="Arial" panose="020B0604020202020204" pitchFamily="34" charset="0"/>
              <a:buChar char="​"/>
              <a:defRPr sz="1800" b="0">
                <a:solidFill>
                  <a:schemeClr val="bg1">
                    <a:lumMod val="85000"/>
                  </a:schemeClr>
                </a:solidFill>
              </a:defRPr>
            </a:lvl5pPr>
            <a:lvl6pPr marL="0" indent="0" algn="ctr">
              <a:lnSpc>
                <a:spcPct val="85000"/>
              </a:lnSpc>
              <a:spcBef>
                <a:spcPts val="200"/>
              </a:spcBef>
              <a:spcAft>
                <a:spcPts val="200"/>
              </a:spcAft>
              <a:buFont typeface="Arial" panose="020B0604020202020204" pitchFamily="34" charset="0"/>
              <a:buChar char="​"/>
              <a:defRPr sz="1400" b="0">
                <a:solidFill>
                  <a:schemeClr val="bg1"/>
                </a:solidFill>
              </a:defRPr>
            </a:lvl6pPr>
            <a:lvl7pPr marL="0" indent="0" algn="ctr">
              <a:lnSpc>
                <a:spcPct val="85000"/>
              </a:lnSpc>
              <a:spcBef>
                <a:spcPts val="200"/>
              </a:spcBef>
              <a:spcAft>
                <a:spcPts val="200"/>
              </a:spcAft>
              <a:buFont typeface="Arial" panose="020B0604020202020204" pitchFamily="34" charset="0"/>
              <a:buChar char="​"/>
              <a:defRPr sz="1400" b="0">
                <a:solidFill>
                  <a:schemeClr val="bg1"/>
                </a:solidFill>
              </a:defRPr>
            </a:lvl7pPr>
            <a:lvl8pPr marL="0" indent="0" algn="ctr">
              <a:lnSpc>
                <a:spcPct val="85000"/>
              </a:lnSpc>
              <a:spcBef>
                <a:spcPts val="200"/>
              </a:spcBef>
              <a:spcAft>
                <a:spcPts val="200"/>
              </a:spcAft>
              <a:buFont typeface="Arial" panose="020B0604020202020204" pitchFamily="34" charset="0"/>
              <a:buChar char="​"/>
              <a:defRPr sz="1400" b="0">
                <a:solidFill>
                  <a:schemeClr val="bg1"/>
                </a:solidFill>
              </a:defRPr>
            </a:lvl8pPr>
            <a:lvl9pPr marL="0" indent="0" algn="ctr">
              <a:lnSpc>
                <a:spcPct val="85000"/>
              </a:lnSpc>
              <a:spcBef>
                <a:spcPts val="200"/>
              </a:spcBef>
              <a:spcAft>
                <a:spcPts val="200"/>
              </a:spcAft>
              <a:buFont typeface="Arial" panose="020B0604020202020204" pitchFamily="34" charset="0"/>
              <a:buChar char="​"/>
              <a:defRPr sz="1400" b="0">
                <a:solidFill>
                  <a:schemeClr val="bg1"/>
                </a:solidFill>
              </a:defRPr>
            </a:lvl9pPr>
          </a:lstStyle>
          <a:p>
            <a:r>
              <a:rPr lang="en-US" dirty="0">
                <a:effectLst/>
                <a:latin typeface="Arial" panose="020B0604020202020204" pitchFamily="34" charset="0"/>
              </a:rPr>
              <a:t>Subtitle Placeholder Multiple Line Title </a:t>
            </a:r>
            <a:br>
              <a:rPr lang="en-US" dirty="0">
                <a:effectLst/>
                <a:latin typeface="Arial" panose="020B0604020202020204" pitchFamily="34" charset="0"/>
              </a:rPr>
            </a:br>
            <a:r>
              <a:rPr lang="en-US" dirty="0">
                <a:effectLst/>
                <a:latin typeface="Arial" panose="020B0604020202020204" pitchFamily="34" charset="0"/>
              </a:rPr>
              <a:t>Length Which Extends To Two Lines</a:t>
            </a:r>
          </a:p>
        </p:txBody>
      </p:sp>
      <p:sp>
        <p:nvSpPr>
          <p:cNvPr id="15" name="Text Placeholder 9">
            <a:extLst>
              <a:ext uri="{FF2B5EF4-FFF2-40B4-BE49-F238E27FC236}">
                <a16:creationId xmlns:a16="http://schemas.microsoft.com/office/drawing/2014/main" id="{DDBD6208-4E1F-214A-9C6D-DAB628D1288F}"/>
              </a:ext>
            </a:extLst>
          </p:cNvPr>
          <p:cNvSpPr>
            <a:spLocks noGrp="1"/>
          </p:cNvSpPr>
          <p:nvPr>
            <p:ph type="body" sz="quarter" idx="15" hasCustomPrompt="1"/>
          </p:nvPr>
        </p:nvSpPr>
        <p:spPr bwMode="gray">
          <a:xfrm>
            <a:off x="5070677" y="5137104"/>
            <a:ext cx="6571596" cy="643718"/>
          </a:xfrm>
          <a:noFill/>
        </p:spPr>
        <p:txBody>
          <a:bodyPr wrap="square" lIns="91440" tIns="0" rIns="91440" bIns="0" anchor="b" anchorCtr="0">
            <a:noAutofit/>
          </a:bodyPr>
          <a:lstStyle>
            <a:lvl1pPr marL="0" indent="0" algn="l">
              <a:lnSpc>
                <a:spcPct val="90000"/>
              </a:lnSpc>
              <a:spcBef>
                <a:spcPts val="600"/>
              </a:spcBef>
              <a:spcAft>
                <a:spcPts val="0"/>
              </a:spcAft>
              <a:buFont typeface="Arial" panose="020B0604020202020204" pitchFamily="34" charset="0"/>
              <a:buChar char="​"/>
              <a:tabLst>
                <a:tab pos="457200" algn="l"/>
              </a:tabLst>
              <a:defRPr sz="1800" b="0">
                <a:solidFill>
                  <a:schemeClr val="bg1">
                    <a:lumMod val="85000"/>
                  </a:schemeClr>
                </a:solidFill>
              </a:defRPr>
            </a:lvl1pPr>
            <a:lvl2pPr marL="0" indent="0" algn="l">
              <a:lnSpc>
                <a:spcPct val="100000"/>
              </a:lnSpc>
              <a:spcBef>
                <a:spcPts val="0"/>
              </a:spcBef>
              <a:spcAft>
                <a:spcPts val="800"/>
              </a:spcAft>
              <a:buFont typeface="Arial" panose="020B0604020202020204" pitchFamily="34" charset="0"/>
              <a:buChar char="​"/>
              <a:defRPr sz="2400" b="0">
                <a:solidFill>
                  <a:schemeClr val="bg1"/>
                </a:solidFill>
              </a:defRPr>
            </a:lvl2pPr>
            <a:lvl3pPr marL="0" indent="0" algn="l">
              <a:lnSpc>
                <a:spcPct val="100000"/>
              </a:lnSpc>
              <a:spcBef>
                <a:spcPts val="600"/>
              </a:spcBef>
              <a:spcAft>
                <a:spcPts val="800"/>
              </a:spcAft>
              <a:buFont typeface="Arial" panose="020B0604020202020204" pitchFamily="34" charset="0"/>
              <a:buChar char="​"/>
              <a:defRPr sz="1800" b="1">
                <a:solidFill>
                  <a:schemeClr val="bg1">
                    <a:lumMod val="85000"/>
                  </a:schemeClr>
                </a:solidFill>
              </a:defRPr>
            </a:lvl3pPr>
            <a:lvl4pPr marL="0" indent="0" algn="l">
              <a:lnSpc>
                <a:spcPct val="100000"/>
              </a:lnSpc>
              <a:spcBef>
                <a:spcPts val="200"/>
              </a:spcBef>
              <a:spcAft>
                <a:spcPts val="800"/>
              </a:spcAft>
              <a:buFont typeface="Arial" panose="020B0604020202020204" pitchFamily="34" charset="0"/>
              <a:buNone/>
              <a:defRPr sz="1800" b="0">
                <a:solidFill>
                  <a:schemeClr val="bg1">
                    <a:lumMod val="85000"/>
                  </a:schemeClr>
                </a:solidFill>
              </a:defRPr>
            </a:lvl4pPr>
            <a:lvl5pPr marL="0" indent="0" algn="l">
              <a:lnSpc>
                <a:spcPct val="100000"/>
              </a:lnSpc>
              <a:spcBef>
                <a:spcPts val="200"/>
              </a:spcBef>
              <a:spcAft>
                <a:spcPts val="800"/>
              </a:spcAft>
              <a:buFont typeface="Arial" panose="020B0604020202020204" pitchFamily="34" charset="0"/>
              <a:buChar char="​"/>
              <a:defRPr sz="1800" b="0">
                <a:solidFill>
                  <a:schemeClr val="bg1">
                    <a:lumMod val="85000"/>
                  </a:schemeClr>
                </a:solidFill>
              </a:defRPr>
            </a:lvl5pPr>
            <a:lvl6pPr marL="0" indent="0" algn="ctr">
              <a:lnSpc>
                <a:spcPct val="85000"/>
              </a:lnSpc>
              <a:spcBef>
                <a:spcPts val="200"/>
              </a:spcBef>
              <a:spcAft>
                <a:spcPts val="200"/>
              </a:spcAft>
              <a:buFont typeface="Arial" panose="020B0604020202020204" pitchFamily="34" charset="0"/>
              <a:buChar char="​"/>
              <a:defRPr sz="1400" b="0">
                <a:solidFill>
                  <a:schemeClr val="bg1"/>
                </a:solidFill>
              </a:defRPr>
            </a:lvl6pPr>
            <a:lvl7pPr marL="0" indent="0" algn="ctr">
              <a:lnSpc>
                <a:spcPct val="85000"/>
              </a:lnSpc>
              <a:spcBef>
                <a:spcPts val="200"/>
              </a:spcBef>
              <a:spcAft>
                <a:spcPts val="200"/>
              </a:spcAft>
              <a:buFont typeface="Arial" panose="020B0604020202020204" pitchFamily="34" charset="0"/>
              <a:buChar char="​"/>
              <a:defRPr sz="1400" b="0">
                <a:solidFill>
                  <a:schemeClr val="bg1"/>
                </a:solidFill>
              </a:defRPr>
            </a:lvl7pPr>
            <a:lvl8pPr marL="0" indent="0" algn="ctr">
              <a:lnSpc>
                <a:spcPct val="85000"/>
              </a:lnSpc>
              <a:spcBef>
                <a:spcPts val="200"/>
              </a:spcBef>
              <a:spcAft>
                <a:spcPts val="200"/>
              </a:spcAft>
              <a:buFont typeface="Arial" panose="020B0604020202020204" pitchFamily="34" charset="0"/>
              <a:buChar char="​"/>
              <a:defRPr sz="1400" b="0">
                <a:solidFill>
                  <a:schemeClr val="bg1"/>
                </a:solidFill>
              </a:defRPr>
            </a:lvl8pPr>
            <a:lvl9pPr marL="0" indent="0" algn="ctr">
              <a:lnSpc>
                <a:spcPct val="85000"/>
              </a:lnSpc>
              <a:spcBef>
                <a:spcPts val="200"/>
              </a:spcBef>
              <a:spcAft>
                <a:spcPts val="200"/>
              </a:spcAft>
              <a:buFont typeface="Arial" panose="020B0604020202020204" pitchFamily="34" charset="0"/>
              <a:buChar char="​"/>
              <a:defRPr sz="1400" b="0">
                <a:solidFill>
                  <a:schemeClr val="bg1"/>
                </a:solidFill>
              </a:defRPr>
            </a:lvl9pPr>
          </a:lstStyle>
          <a:p>
            <a:r>
              <a:rPr lang="en-US" b="1" dirty="0">
                <a:effectLst/>
                <a:latin typeface="Arial" panose="020B0604020202020204" pitchFamily="34" charset="0"/>
              </a:rPr>
              <a:t>Presenter Name</a:t>
            </a:r>
            <a:r>
              <a:rPr lang="en-US" dirty="0">
                <a:effectLst/>
                <a:latin typeface="Arial" panose="020B0604020202020204" pitchFamily="34" charset="0"/>
              </a:rPr>
              <a:t>, Presenter Title </a:t>
            </a:r>
            <a:br>
              <a:rPr lang="en-US" dirty="0">
                <a:effectLst/>
                <a:latin typeface="Arial" panose="020B0604020202020204" pitchFamily="34" charset="0"/>
              </a:rPr>
            </a:br>
            <a:r>
              <a:rPr lang="en-US" dirty="0">
                <a:effectLst/>
                <a:latin typeface="Arial" panose="020B0604020202020204" pitchFamily="34" charset="0"/>
              </a:rPr>
              <a:t>Month #, 2018</a:t>
            </a:r>
          </a:p>
        </p:txBody>
      </p:sp>
    </p:spTree>
    <p:extLst>
      <p:ext uri="{BB962C8B-B14F-4D97-AF65-F5344CB8AC3E}">
        <p14:creationId xmlns:p14="http://schemas.microsoft.com/office/powerpoint/2010/main" val="25915282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ED40E-3BDF-834C-B342-0AACC13AADE6}"/>
              </a:ext>
            </a:extLst>
          </p:cNvPr>
          <p:cNvSpPr>
            <a:spLocks noGrp="1"/>
          </p:cNvSpPr>
          <p:nvPr>
            <p:ph type="title" hasCustomPrompt="1"/>
          </p:nvPr>
        </p:nvSpPr>
        <p:spPr>
          <a:xfrm>
            <a:off x="587482" y="395492"/>
            <a:ext cx="10515600" cy="715294"/>
          </a:xfrm>
        </p:spPr>
        <p:txBody>
          <a:bodyPr anchor="b">
            <a:noAutofit/>
          </a:bodyPr>
          <a:lstStyle>
            <a:lvl1pPr>
              <a:defRPr lang="en-US" b="1" smtClean="0">
                <a:solidFill>
                  <a:schemeClr val="accent1"/>
                </a:solidFill>
                <a:effectLst/>
              </a:defRPr>
            </a:lvl1pPr>
          </a:lstStyle>
          <a:p>
            <a:r>
              <a:rPr lang="en-US" dirty="0"/>
              <a:t>Page Title Placeholder </a:t>
            </a:r>
            <a:endParaRPr lang="en-US" dirty="0">
              <a:solidFill>
                <a:srgbClr val="F7884F"/>
              </a:solidFill>
              <a:effectLst/>
              <a:latin typeface="Arial" panose="020B0604020202020204" pitchFamily="34" charset="0"/>
            </a:endParaRPr>
          </a:p>
        </p:txBody>
      </p:sp>
      <p:sp>
        <p:nvSpPr>
          <p:cNvPr id="3" name="Date Placeholder 2">
            <a:extLst>
              <a:ext uri="{FF2B5EF4-FFF2-40B4-BE49-F238E27FC236}">
                <a16:creationId xmlns:a16="http://schemas.microsoft.com/office/drawing/2014/main" id="{88B08C61-4051-8945-8184-CE268C655A53}"/>
              </a:ext>
            </a:extLst>
          </p:cNvPr>
          <p:cNvSpPr>
            <a:spLocks noGrp="1"/>
          </p:cNvSpPr>
          <p:nvPr>
            <p:ph type="dt" sz="half" idx="10"/>
          </p:nvPr>
        </p:nvSpPr>
        <p:spPr/>
        <p:txBody>
          <a:bodyPr/>
          <a:lstStyle/>
          <a:p>
            <a:r>
              <a:rPr lang="en-US"/>
              <a:t>©2018 Teradata</a:t>
            </a:r>
            <a:endParaRPr lang="en-US" dirty="0"/>
          </a:p>
        </p:txBody>
      </p:sp>
    </p:spTree>
    <p:extLst>
      <p:ext uri="{BB962C8B-B14F-4D97-AF65-F5344CB8AC3E}">
        <p14:creationId xmlns:p14="http://schemas.microsoft.com/office/powerpoint/2010/main" val="20094294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2 Line Header">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8A6B53C7-6C8A-EF4D-991C-96328DBE6FA9}"/>
              </a:ext>
            </a:extLst>
          </p:cNvPr>
          <p:cNvSpPr>
            <a:spLocks noGrp="1"/>
          </p:cNvSpPr>
          <p:nvPr>
            <p:ph sz="quarter" idx="15"/>
          </p:nvPr>
        </p:nvSpPr>
        <p:spPr>
          <a:xfrm>
            <a:off x="585788" y="2514599"/>
            <a:ext cx="6989762" cy="36957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0A5ED40E-3BDF-834C-B342-0AACC13AADE6}"/>
              </a:ext>
            </a:extLst>
          </p:cNvPr>
          <p:cNvSpPr>
            <a:spLocks noGrp="1"/>
          </p:cNvSpPr>
          <p:nvPr>
            <p:ph type="title" hasCustomPrompt="1"/>
          </p:nvPr>
        </p:nvSpPr>
        <p:spPr>
          <a:xfrm>
            <a:off x="587482" y="557050"/>
            <a:ext cx="10515600" cy="1033991"/>
          </a:xfrm>
        </p:spPr>
        <p:txBody>
          <a:bodyPr anchor="b">
            <a:noAutofit/>
          </a:bodyPr>
          <a:lstStyle>
            <a:lvl1pPr>
              <a:lnSpc>
                <a:spcPct val="100000"/>
              </a:lnSpc>
              <a:defRPr lang="en-US" b="1" smtClean="0">
                <a:solidFill>
                  <a:schemeClr val="accent1"/>
                </a:solidFill>
                <a:effectLst/>
              </a:defRPr>
            </a:lvl1pPr>
          </a:lstStyle>
          <a:p>
            <a:r>
              <a:rPr lang="en-US" dirty="0"/>
              <a:t>Page Title Placeholder </a:t>
            </a:r>
            <a:br>
              <a:rPr lang="en-US" dirty="0"/>
            </a:br>
            <a:r>
              <a:rPr lang="en-US" dirty="0"/>
              <a:t>Multiple Line Header Sample</a:t>
            </a:r>
            <a:endParaRPr lang="en-US" dirty="0">
              <a:solidFill>
                <a:srgbClr val="F7884F"/>
              </a:solidFill>
              <a:effectLst/>
              <a:latin typeface="Arial" panose="020B0604020202020204" pitchFamily="34" charset="0"/>
            </a:endParaRPr>
          </a:p>
        </p:txBody>
      </p:sp>
      <p:sp>
        <p:nvSpPr>
          <p:cNvPr id="13" name="Text Placeholder 12">
            <a:extLst>
              <a:ext uri="{FF2B5EF4-FFF2-40B4-BE49-F238E27FC236}">
                <a16:creationId xmlns:a16="http://schemas.microsoft.com/office/drawing/2014/main" id="{27B582C0-F1B4-5E45-B235-6254D715FB52}"/>
              </a:ext>
            </a:extLst>
          </p:cNvPr>
          <p:cNvSpPr>
            <a:spLocks noGrp="1"/>
          </p:cNvSpPr>
          <p:nvPr>
            <p:ph type="body" sz="quarter" idx="11" hasCustomPrompt="1"/>
          </p:nvPr>
        </p:nvSpPr>
        <p:spPr>
          <a:xfrm>
            <a:off x="586740" y="1610168"/>
            <a:ext cx="10516342" cy="447232"/>
          </a:xfrm>
          <a:prstGeom prst="rect">
            <a:avLst/>
          </a:prstGeom>
        </p:spPr>
        <p:txBody>
          <a:bodyPr>
            <a:noAutofit/>
          </a:bodyPr>
          <a:lstStyle>
            <a:lvl1pPr marL="0" indent="0">
              <a:buNone/>
              <a:defRPr sz="2500">
                <a:solidFill>
                  <a:schemeClr val="tx2"/>
                </a:solidFill>
              </a:defRPr>
            </a:lvl1pPr>
          </a:lstStyle>
          <a:p>
            <a:pPr lvl="0"/>
            <a:r>
              <a:rPr lang="en-US" dirty="0"/>
              <a:t>Subtitle Placeholder</a:t>
            </a:r>
          </a:p>
        </p:txBody>
      </p:sp>
      <p:sp>
        <p:nvSpPr>
          <p:cNvPr id="3" name="Date Placeholder 2">
            <a:extLst>
              <a:ext uri="{FF2B5EF4-FFF2-40B4-BE49-F238E27FC236}">
                <a16:creationId xmlns:a16="http://schemas.microsoft.com/office/drawing/2014/main" id="{42C8567A-F7D8-724C-9C1B-541010997F93}"/>
              </a:ext>
            </a:extLst>
          </p:cNvPr>
          <p:cNvSpPr>
            <a:spLocks noGrp="1"/>
          </p:cNvSpPr>
          <p:nvPr>
            <p:ph type="dt" sz="half" idx="13"/>
          </p:nvPr>
        </p:nvSpPr>
        <p:spPr/>
        <p:txBody>
          <a:bodyPr/>
          <a:lstStyle/>
          <a:p>
            <a:r>
              <a:rPr lang="en-US"/>
              <a:t>©2018 Teradata</a:t>
            </a:r>
            <a:endParaRPr lang="en-US" dirty="0"/>
          </a:p>
        </p:txBody>
      </p:sp>
    </p:spTree>
    <p:extLst>
      <p:ext uri="{BB962C8B-B14F-4D97-AF65-F5344CB8AC3E}">
        <p14:creationId xmlns:p14="http://schemas.microsoft.com/office/powerpoint/2010/main" val="22465261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2 Line Header + Title Only">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8A6B53C7-6C8A-EF4D-991C-96328DBE6FA9}"/>
              </a:ext>
            </a:extLst>
          </p:cNvPr>
          <p:cNvSpPr>
            <a:spLocks noGrp="1"/>
          </p:cNvSpPr>
          <p:nvPr>
            <p:ph sz="quarter" idx="15"/>
          </p:nvPr>
        </p:nvSpPr>
        <p:spPr>
          <a:xfrm>
            <a:off x="585788" y="2066561"/>
            <a:ext cx="6989762" cy="41437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0A5ED40E-3BDF-834C-B342-0AACC13AADE6}"/>
              </a:ext>
            </a:extLst>
          </p:cNvPr>
          <p:cNvSpPr>
            <a:spLocks noGrp="1"/>
          </p:cNvSpPr>
          <p:nvPr>
            <p:ph type="title" hasCustomPrompt="1"/>
          </p:nvPr>
        </p:nvSpPr>
        <p:spPr>
          <a:xfrm>
            <a:off x="587482" y="557050"/>
            <a:ext cx="10515600" cy="1033991"/>
          </a:xfrm>
        </p:spPr>
        <p:txBody>
          <a:bodyPr anchor="b">
            <a:noAutofit/>
          </a:bodyPr>
          <a:lstStyle>
            <a:lvl1pPr>
              <a:lnSpc>
                <a:spcPct val="100000"/>
              </a:lnSpc>
              <a:defRPr lang="en-US" b="1" smtClean="0">
                <a:solidFill>
                  <a:schemeClr val="accent1"/>
                </a:solidFill>
                <a:effectLst/>
              </a:defRPr>
            </a:lvl1pPr>
          </a:lstStyle>
          <a:p>
            <a:r>
              <a:rPr lang="en-US" dirty="0"/>
              <a:t>Page Title Placeholder </a:t>
            </a:r>
            <a:br>
              <a:rPr lang="en-US" dirty="0"/>
            </a:br>
            <a:r>
              <a:rPr lang="en-US" dirty="0"/>
              <a:t>Multiple Line Header Sample</a:t>
            </a:r>
            <a:endParaRPr lang="en-US" dirty="0">
              <a:solidFill>
                <a:srgbClr val="F7884F"/>
              </a:solidFill>
              <a:effectLst/>
              <a:latin typeface="Arial" panose="020B0604020202020204" pitchFamily="34" charset="0"/>
            </a:endParaRPr>
          </a:p>
        </p:txBody>
      </p:sp>
      <p:sp>
        <p:nvSpPr>
          <p:cNvPr id="3" name="Date Placeholder 2">
            <a:extLst>
              <a:ext uri="{FF2B5EF4-FFF2-40B4-BE49-F238E27FC236}">
                <a16:creationId xmlns:a16="http://schemas.microsoft.com/office/drawing/2014/main" id="{42C8567A-F7D8-724C-9C1B-541010997F93}"/>
              </a:ext>
            </a:extLst>
          </p:cNvPr>
          <p:cNvSpPr>
            <a:spLocks noGrp="1"/>
          </p:cNvSpPr>
          <p:nvPr>
            <p:ph type="dt" sz="half" idx="13"/>
          </p:nvPr>
        </p:nvSpPr>
        <p:spPr/>
        <p:txBody>
          <a:bodyPr/>
          <a:lstStyle/>
          <a:p>
            <a:r>
              <a:rPr lang="en-US"/>
              <a:t>©2018 Teradata</a:t>
            </a:r>
            <a:endParaRPr lang="en-US" dirty="0"/>
          </a:p>
        </p:txBody>
      </p:sp>
    </p:spTree>
    <p:extLst>
      <p:ext uri="{BB962C8B-B14F-4D97-AF65-F5344CB8AC3E}">
        <p14:creationId xmlns:p14="http://schemas.microsoft.com/office/powerpoint/2010/main" val="3476935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2 Line Header + 2 Columns">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54876AF9-4E67-6742-A567-9D6633A6E7E0}"/>
              </a:ext>
            </a:extLst>
          </p:cNvPr>
          <p:cNvSpPr>
            <a:spLocks noGrp="1"/>
          </p:cNvSpPr>
          <p:nvPr>
            <p:ph sz="quarter" idx="18"/>
          </p:nvPr>
        </p:nvSpPr>
        <p:spPr>
          <a:xfrm>
            <a:off x="6095999" y="2514599"/>
            <a:ext cx="5010912" cy="36957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a:extLst>
              <a:ext uri="{FF2B5EF4-FFF2-40B4-BE49-F238E27FC236}">
                <a16:creationId xmlns:a16="http://schemas.microsoft.com/office/drawing/2014/main" id="{C388B4DA-5AC5-7B4B-BB18-DF4B84C53092}"/>
              </a:ext>
            </a:extLst>
          </p:cNvPr>
          <p:cNvSpPr>
            <a:spLocks noGrp="1"/>
          </p:cNvSpPr>
          <p:nvPr>
            <p:ph sz="quarter" idx="17"/>
          </p:nvPr>
        </p:nvSpPr>
        <p:spPr>
          <a:xfrm>
            <a:off x="585788" y="2514600"/>
            <a:ext cx="5010912" cy="36957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0A5ED40E-3BDF-834C-B342-0AACC13AADE6}"/>
              </a:ext>
            </a:extLst>
          </p:cNvPr>
          <p:cNvSpPr>
            <a:spLocks noGrp="1"/>
          </p:cNvSpPr>
          <p:nvPr>
            <p:ph type="title" hasCustomPrompt="1"/>
          </p:nvPr>
        </p:nvSpPr>
        <p:spPr>
          <a:xfrm>
            <a:off x="587482" y="557050"/>
            <a:ext cx="10515600" cy="1033991"/>
          </a:xfrm>
        </p:spPr>
        <p:txBody>
          <a:bodyPr anchor="b">
            <a:noAutofit/>
          </a:bodyPr>
          <a:lstStyle>
            <a:lvl1pPr>
              <a:lnSpc>
                <a:spcPct val="100000"/>
              </a:lnSpc>
              <a:defRPr lang="en-US" b="1" smtClean="0">
                <a:solidFill>
                  <a:schemeClr val="accent1"/>
                </a:solidFill>
                <a:effectLst/>
              </a:defRPr>
            </a:lvl1pPr>
          </a:lstStyle>
          <a:p>
            <a:r>
              <a:rPr lang="en-US" dirty="0"/>
              <a:t>Page Title Placeholder </a:t>
            </a:r>
            <a:br>
              <a:rPr lang="en-US" dirty="0"/>
            </a:br>
            <a:r>
              <a:rPr lang="en-US" dirty="0"/>
              <a:t>Multiple Line Header Sample</a:t>
            </a:r>
            <a:endParaRPr lang="en-US" dirty="0">
              <a:solidFill>
                <a:srgbClr val="F7884F"/>
              </a:solidFill>
              <a:effectLst/>
              <a:latin typeface="Arial" panose="020B0604020202020204" pitchFamily="34" charset="0"/>
            </a:endParaRPr>
          </a:p>
        </p:txBody>
      </p:sp>
      <p:sp>
        <p:nvSpPr>
          <p:cNvPr id="13" name="Text Placeholder 12">
            <a:extLst>
              <a:ext uri="{FF2B5EF4-FFF2-40B4-BE49-F238E27FC236}">
                <a16:creationId xmlns:a16="http://schemas.microsoft.com/office/drawing/2014/main" id="{27B582C0-F1B4-5E45-B235-6254D715FB52}"/>
              </a:ext>
            </a:extLst>
          </p:cNvPr>
          <p:cNvSpPr>
            <a:spLocks noGrp="1"/>
          </p:cNvSpPr>
          <p:nvPr>
            <p:ph type="body" sz="quarter" idx="11" hasCustomPrompt="1"/>
          </p:nvPr>
        </p:nvSpPr>
        <p:spPr>
          <a:xfrm>
            <a:off x="586740" y="1610168"/>
            <a:ext cx="10516342" cy="447232"/>
          </a:xfrm>
          <a:prstGeom prst="rect">
            <a:avLst/>
          </a:prstGeom>
        </p:spPr>
        <p:txBody>
          <a:bodyPr>
            <a:noAutofit/>
          </a:bodyPr>
          <a:lstStyle>
            <a:lvl1pPr marL="0" indent="0">
              <a:buNone/>
              <a:defRPr sz="2500">
                <a:solidFill>
                  <a:schemeClr val="tx2"/>
                </a:solidFill>
              </a:defRPr>
            </a:lvl1pPr>
          </a:lstStyle>
          <a:p>
            <a:pPr lvl="0"/>
            <a:r>
              <a:rPr lang="en-US" dirty="0"/>
              <a:t>Subtitle Placeholder</a:t>
            </a:r>
          </a:p>
        </p:txBody>
      </p:sp>
      <p:sp>
        <p:nvSpPr>
          <p:cNvPr id="3" name="Date Placeholder 2">
            <a:extLst>
              <a:ext uri="{FF2B5EF4-FFF2-40B4-BE49-F238E27FC236}">
                <a16:creationId xmlns:a16="http://schemas.microsoft.com/office/drawing/2014/main" id="{85B8B68C-F4E8-664E-A1DE-77A8DCF2975C}"/>
              </a:ext>
            </a:extLst>
          </p:cNvPr>
          <p:cNvSpPr>
            <a:spLocks noGrp="1"/>
          </p:cNvSpPr>
          <p:nvPr>
            <p:ph type="dt" sz="half" idx="15"/>
          </p:nvPr>
        </p:nvSpPr>
        <p:spPr/>
        <p:txBody>
          <a:bodyPr/>
          <a:lstStyle/>
          <a:p>
            <a:r>
              <a:rPr lang="en-US"/>
              <a:t>©2018 Teradata</a:t>
            </a:r>
            <a:endParaRPr lang="en-US" dirty="0"/>
          </a:p>
        </p:txBody>
      </p:sp>
    </p:spTree>
    <p:extLst>
      <p:ext uri="{BB962C8B-B14F-4D97-AF65-F5344CB8AC3E}">
        <p14:creationId xmlns:p14="http://schemas.microsoft.com/office/powerpoint/2010/main" val="133363698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 2 Line Header + 2 Columns + Title Only">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54876AF9-4E67-6742-A567-9D6633A6E7E0}"/>
              </a:ext>
            </a:extLst>
          </p:cNvPr>
          <p:cNvSpPr>
            <a:spLocks noGrp="1"/>
          </p:cNvSpPr>
          <p:nvPr>
            <p:ph sz="quarter" idx="18"/>
          </p:nvPr>
        </p:nvSpPr>
        <p:spPr>
          <a:xfrm>
            <a:off x="6095999" y="2057400"/>
            <a:ext cx="5010912" cy="41528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a:extLst>
              <a:ext uri="{FF2B5EF4-FFF2-40B4-BE49-F238E27FC236}">
                <a16:creationId xmlns:a16="http://schemas.microsoft.com/office/drawing/2014/main" id="{C388B4DA-5AC5-7B4B-BB18-DF4B84C53092}"/>
              </a:ext>
            </a:extLst>
          </p:cNvPr>
          <p:cNvSpPr>
            <a:spLocks noGrp="1"/>
          </p:cNvSpPr>
          <p:nvPr>
            <p:ph sz="quarter" idx="17"/>
          </p:nvPr>
        </p:nvSpPr>
        <p:spPr>
          <a:xfrm>
            <a:off x="585788" y="2057401"/>
            <a:ext cx="5010912" cy="41528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0A5ED40E-3BDF-834C-B342-0AACC13AADE6}"/>
              </a:ext>
            </a:extLst>
          </p:cNvPr>
          <p:cNvSpPr>
            <a:spLocks noGrp="1"/>
          </p:cNvSpPr>
          <p:nvPr>
            <p:ph type="title" hasCustomPrompt="1"/>
          </p:nvPr>
        </p:nvSpPr>
        <p:spPr>
          <a:xfrm>
            <a:off x="587482" y="557050"/>
            <a:ext cx="10515600" cy="1033991"/>
          </a:xfrm>
        </p:spPr>
        <p:txBody>
          <a:bodyPr anchor="b">
            <a:noAutofit/>
          </a:bodyPr>
          <a:lstStyle>
            <a:lvl1pPr>
              <a:lnSpc>
                <a:spcPct val="100000"/>
              </a:lnSpc>
              <a:defRPr lang="en-US" b="1" smtClean="0">
                <a:solidFill>
                  <a:schemeClr val="accent1"/>
                </a:solidFill>
                <a:effectLst/>
              </a:defRPr>
            </a:lvl1pPr>
          </a:lstStyle>
          <a:p>
            <a:r>
              <a:rPr lang="en-US" dirty="0"/>
              <a:t>Page Title Placeholder </a:t>
            </a:r>
            <a:br>
              <a:rPr lang="en-US" dirty="0"/>
            </a:br>
            <a:r>
              <a:rPr lang="en-US" dirty="0"/>
              <a:t>Multiple Line Header Sample</a:t>
            </a:r>
            <a:endParaRPr lang="en-US" dirty="0">
              <a:solidFill>
                <a:srgbClr val="F7884F"/>
              </a:solidFill>
              <a:effectLst/>
              <a:latin typeface="Arial" panose="020B0604020202020204" pitchFamily="34" charset="0"/>
            </a:endParaRPr>
          </a:p>
        </p:txBody>
      </p:sp>
      <p:sp>
        <p:nvSpPr>
          <p:cNvPr id="3" name="Date Placeholder 2">
            <a:extLst>
              <a:ext uri="{FF2B5EF4-FFF2-40B4-BE49-F238E27FC236}">
                <a16:creationId xmlns:a16="http://schemas.microsoft.com/office/drawing/2014/main" id="{85B8B68C-F4E8-664E-A1DE-77A8DCF2975C}"/>
              </a:ext>
            </a:extLst>
          </p:cNvPr>
          <p:cNvSpPr>
            <a:spLocks noGrp="1"/>
          </p:cNvSpPr>
          <p:nvPr>
            <p:ph type="dt" sz="half" idx="15"/>
          </p:nvPr>
        </p:nvSpPr>
        <p:spPr/>
        <p:txBody>
          <a:bodyPr/>
          <a:lstStyle/>
          <a:p>
            <a:r>
              <a:rPr lang="en-US"/>
              <a:t>©2018 Teradata</a:t>
            </a:r>
            <a:endParaRPr lang="en-US" dirty="0"/>
          </a:p>
        </p:txBody>
      </p:sp>
    </p:spTree>
    <p:extLst>
      <p:ext uri="{BB962C8B-B14F-4D97-AF65-F5344CB8AC3E}">
        <p14:creationId xmlns:p14="http://schemas.microsoft.com/office/powerpoint/2010/main" val="340428720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377065FE-036E-6243-9FEB-E98EB258C9B9}"/>
              </a:ext>
            </a:extLst>
          </p:cNvPr>
          <p:cNvSpPr>
            <a:spLocks noGrp="1"/>
          </p:cNvSpPr>
          <p:nvPr>
            <p:ph sz="quarter" idx="18"/>
          </p:nvPr>
        </p:nvSpPr>
        <p:spPr>
          <a:xfrm>
            <a:off x="585787" y="2488230"/>
            <a:ext cx="5010912" cy="37220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14">
            <a:extLst>
              <a:ext uri="{FF2B5EF4-FFF2-40B4-BE49-F238E27FC236}">
                <a16:creationId xmlns:a16="http://schemas.microsoft.com/office/drawing/2014/main" id="{CE69F076-E5A4-8649-9256-A017674C48B6}"/>
              </a:ext>
            </a:extLst>
          </p:cNvPr>
          <p:cNvSpPr>
            <a:spLocks noGrp="1"/>
          </p:cNvSpPr>
          <p:nvPr>
            <p:ph type="body" sz="quarter" idx="13" hasCustomPrompt="1"/>
          </p:nvPr>
        </p:nvSpPr>
        <p:spPr>
          <a:xfrm>
            <a:off x="586741" y="2068830"/>
            <a:ext cx="5009958" cy="371957"/>
          </a:xfrm>
          <a:prstGeom prst="rect">
            <a:avLst/>
          </a:prstGeom>
        </p:spPr>
        <p:txBody>
          <a:bodyPr>
            <a:noAutofit/>
          </a:bodyPr>
          <a:lstStyle>
            <a:lvl1pPr marL="0" indent="0">
              <a:lnSpc>
                <a:spcPct val="100000"/>
              </a:lnSpc>
              <a:buNone/>
              <a:defRPr sz="2100">
                <a:solidFill>
                  <a:schemeClr val="tx2"/>
                </a:solidFill>
              </a:defRPr>
            </a:lvl1pPr>
            <a:lvl2pPr marL="457200" indent="0">
              <a:buFont typeface="Arial" panose="020B0604020202020204" pitchFamily="34" charset="0"/>
              <a:buNone/>
              <a:defRPr/>
            </a:lvl2pPr>
            <a:lvl3pPr marL="914400" indent="0">
              <a:buFont typeface="Arial" panose="020B0604020202020204" pitchFamily="34" charset="0"/>
              <a:buNone/>
              <a:defRPr/>
            </a:lvl3pPr>
            <a:lvl4pPr marL="1371600" indent="0">
              <a:buFont typeface="Arial" panose="020B0604020202020204" pitchFamily="34" charset="0"/>
              <a:buNone/>
              <a:defRPr/>
            </a:lvl4pPr>
            <a:lvl5pPr marL="1828800" indent="0">
              <a:buNone/>
              <a:defRPr/>
            </a:lvl5pPr>
          </a:lstStyle>
          <a:p>
            <a:pPr lvl="0"/>
            <a:r>
              <a:rPr lang="en-US" dirty="0"/>
              <a:t>Subhead Title</a:t>
            </a:r>
          </a:p>
        </p:txBody>
      </p:sp>
      <p:sp>
        <p:nvSpPr>
          <p:cNvPr id="16" name="Text Placeholder 14">
            <a:extLst>
              <a:ext uri="{FF2B5EF4-FFF2-40B4-BE49-F238E27FC236}">
                <a16:creationId xmlns:a16="http://schemas.microsoft.com/office/drawing/2014/main" id="{F14DC6C8-70C3-524F-9EC1-9F5814F0317A}"/>
              </a:ext>
            </a:extLst>
          </p:cNvPr>
          <p:cNvSpPr>
            <a:spLocks noGrp="1"/>
          </p:cNvSpPr>
          <p:nvPr>
            <p:ph type="body" sz="quarter" idx="15" hasCustomPrompt="1"/>
          </p:nvPr>
        </p:nvSpPr>
        <p:spPr>
          <a:xfrm>
            <a:off x="6095999" y="2068830"/>
            <a:ext cx="5006975" cy="371957"/>
          </a:xfrm>
          <a:prstGeom prst="rect">
            <a:avLst/>
          </a:prstGeom>
        </p:spPr>
        <p:txBody>
          <a:bodyPr>
            <a:noAutofit/>
          </a:bodyPr>
          <a:lstStyle>
            <a:lvl1pPr marL="0" indent="0">
              <a:lnSpc>
                <a:spcPct val="100000"/>
              </a:lnSpc>
              <a:buNone/>
              <a:defRPr sz="2100">
                <a:solidFill>
                  <a:schemeClr val="tx2"/>
                </a:solidFill>
              </a:defRPr>
            </a:lvl1pPr>
            <a:lvl2pPr marL="457200" indent="0">
              <a:buFont typeface="Arial" panose="020B0604020202020204" pitchFamily="34" charset="0"/>
              <a:buNone/>
              <a:defRPr/>
            </a:lvl2pPr>
            <a:lvl3pPr marL="914400" indent="0">
              <a:buFont typeface="Arial" panose="020B0604020202020204" pitchFamily="34" charset="0"/>
              <a:buNone/>
              <a:defRPr/>
            </a:lvl3pPr>
            <a:lvl4pPr marL="1371600" indent="0">
              <a:buFont typeface="Arial" panose="020B0604020202020204" pitchFamily="34" charset="0"/>
              <a:buNone/>
              <a:defRPr/>
            </a:lvl4pPr>
            <a:lvl5pPr marL="1828800" indent="0">
              <a:buNone/>
              <a:defRPr/>
            </a:lvl5pPr>
          </a:lstStyle>
          <a:p>
            <a:pPr lvl="0"/>
            <a:r>
              <a:rPr lang="en-US" dirty="0"/>
              <a:t>Subhead Title</a:t>
            </a:r>
          </a:p>
        </p:txBody>
      </p:sp>
      <p:sp>
        <p:nvSpPr>
          <p:cNvPr id="17" name="Title 1">
            <a:extLst>
              <a:ext uri="{FF2B5EF4-FFF2-40B4-BE49-F238E27FC236}">
                <a16:creationId xmlns:a16="http://schemas.microsoft.com/office/drawing/2014/main" id="{02A41B34-1B59-0E48-A253-A7B35CA14AD9}"/>
              </a:ext>
            </a:extLst>
          </p:cNvPr>
          <p:cNvSpPr>
            <a:spLocks noGrp="1"/>
          </p:cNvSpPr>
          <p:nvPr>
            <p:ph type="title" hasCustomPrompt="1"/>
          </p:nvPr>
        </p:nvSpPr>
        <p:spPr>
          <a:xfrm>
            <a:off x="587482" y="395492"/>
            <a:ext cx="10515600" cy="715294"/>
          </a:xfrm>
        </p:spPr>
        <p:txBody>
          <a:bodyPr anchor="b">
            <a:noAutofit/>
          </a:bodyPr>
          <a:lstStyle>
            <a:lvl1pPr>
              <a:defRPr lang="en-US" b="1" smtClean="0">
                <a:solidFill>
                  <a:schemeClr val="accent1"/>
                </a:solidFill>
                <a:effectLst/>
              </a:defRPr>
            </a:lvl1pPr>
          </a:lstStyle>
          <a:p>
            <a:r>
              <a:rPr lang="en-US" dirty="0"/>
              <a:t>Page Title Placeholder </a:t>
            </a:r>
            <a:endParaRPr lang="en-US" dirty="0">
              <a:solidFill>
                <a:srgbClr val="F7884F"/>
              </a:solidFill>
              <a:effectLst/>
              <a:latin typeface="Arial" panose="020B0604020202020204" pitchFamily="34" charset="0"/>
            </a:endParaRPr>
          </a:p>
        </p:txBody>
      </p:sp>
      <p:sp>
        <p:nvSpPr>
          <p:cNvPr id="18" name="Text Placeholder 12">
            <a:extLst>
              <a:ext uri="{FF2B5EF4-FFF2-40B4-BE49-F238E27FC236}">
                <a16:creationId xmlns:a16="http://schemas.microsoft.com/office/drawing/2014/main" id="{6DB7D41D-AD88-714C-82F4-AC06944E14AB}"/>
              </a:ext>
            </a:extLst>
          </p:cNvPr>
          <p:cNvSpPr>
            <a:spLocks noGrp="1"/>
          </p:cNvSpPr>
          <p:nvPr>
            <p:ph type="body" sz="quarter" idx="11" hasCustomPrompt="1"/>
          </p:nvPr>
        </p:nvSpPr>
        <p:spPr>
          <a:xfrm>
            <a:off x="586740" y="1120581"/>
            <a:ext cx="10516342" cy="479619"/>
          </a:xfrm>
          <a:prstGeom prst="rect">
            <a:avLst/>
          </a:prstGeom>
        </p:spPr>
        <p:txBody>
          <a:bodyPr>
            <a:noAutofit/>
          </a:bodyPr>
          <a:lstStyle>
            <a:lvl1pPr marL="0" indent="0">
              <a:buNone/>
              <a:defRPr sz="2500">
                <a:solidFill>
                  <a:schemeClr val="tx2"/>
                </a:solidFill>
              </a:defRPr>
            </a:lvl1pPr>
          </a:lstStyle>
          <a:p>
            <a:pPr lvl="0"/>
            <a:r>
              <a:rPr lang="en-US" dirty="0"/>
              <a:t>Subtitle Placeholder</a:t>
            </a:r>
          </a:p>
        </p:txBody>
      </p:sp>
      <p:sp>
        <p:nvSpPr>
          <p:cNvPr id="2" name="Date Placeholder 1">
            <a:extLst>
              <a:ext uri="{FF2B5EF4-FFF2-40B4-BE49-F238E27FC236}">
                <a16:creationId xmlns:a16="http://schemas.microsoft.com/office/drawing/2014/main" id="{7C923940-C381-4D44-8893-94F6FC49562F}"/>
              </a:ext>
            </a:extLst>
          </p:cNvPr>
          <p:cNvSpPr>
            <a:spLocks noGrp="1"/>
          </p:cNvSpPr>
          <p:nvPr>
            <p:ph type="dt" sz="half" idx="16"/>
          </p:nvPr>
        </p:nvSpPr>
        <p:spPr/>
        <p:txBody>
          <a:bodyPr/>
          <a:lstStyle/>
          <a:p>
            <a:r>
              <a:rPr lang="en-US"/>
              <a:t>©2018 Teradata</a:t>
            </a:r>
            <a:endParaRPr lang="en-US" dirty="0"/>
          </a:p>
        </p:txBody>
      </p:sp>
      <p:sp>
        <p:nvSpPr>
          <p:cNvPr id="7" name="Content Placeholder 6">
            <a:extLst>
              <a:ext uri="{FF2B5EF4-FFF2-40B4-BE49-F238E27FC236}">
                <a16:creationId xmlns:a16="http://schemas.microsoft.com/office/drawing/2014/main" id="{62A83104-EC00-E64F-A934-A99C29C07408}"/>
              </a:ext>
            </a:extLst>
          </p:cNvPr>
          <p:cNvSpPr>
            <a:spLocks noGrp="1"/>
          </p:cNvSpPr>
          <p:nvPr>
            <p:ph sz="quarter" idx="19"/>
          </p:nvPr>
        </p:nvSpPr>
        <p:spPr>
          <a:xfrm>
            <a:off x="6096000" y="2488230"/>
            <a:ext cx="5006975" cy="37220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3797091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39ACDF3-7909-7F4D-9ED4-6F2AFF5FE89F}"/>
              </a:ext>
            </a:extLst>
          </p:cNvPr>
          <p:cNvSpPr>
            <a:spLocks noGrp="1"/>
          </p:cNvSpPr>
          <p:nvPr>
            <p:ph sz="quarter" idx="18"/>
          </p:nvPr>
        </p:nvSpPr>
        <p:spPr>
          <a:xfrm>
            <a:off x="587375" y="2494192"/>
            <a:ext cx="3273425" cy="3716108"/>
          </a:xfrm>
        </p:spPr>
        <p:txBody>
          <a:bodyPr/>
          <a:lstStyle>
            <a:lvl1pPr marL="230188" indent="-230188">
              <a:lnSpc>
                <a:spcPct val="100000"/>
              </a:lnSpc>
              <a:spcBef>
                <a:spcPts val="1000"/>
              </a:spcBef>
              <a:buFont typeface="Arial" panose="020B0604020202020204" pitchFamily="34" charset="0"/>
              <a:buChar char="•"/>
              <a:tabLst/>
              <a:defRPr sz="1800"/>
            </a:lvl1pPr>
            <a:lvl2pPr marL="461963" indent="-222250">
              <a:lnSpc>
                <a:spcPct val="90000"/>
              </a:lnSpc>
              <a:spcBef>
                <a:spcPts val="500"/>
              </a:spcBef>
              <a:tabLst/>
              <a:defRPr sz="1800"/>
            </a:lvl2pPr>
            <a:lvl3pPr marL="690563" indent="-177800">
              <a:lnSpc>
                <a:spcPct val="90000"/>
              </a:lnSpc>
              <a:spcBef>
                <a:spcPts val="500"/>
              </a:spcBef>
              <a:tabLst/>
              <a:defRPr/>
            </a:lvl3pPr>
          </a:lstStyle>
          <a:p>
            <a:pPr lvl="0"/>
            <a:r>
              <a:rPr lang="en-US"/>
              <a:t>Click to edit Master text styles</a:t>
            </a:r>
          </a:p>
          <a:p>
            <a:pPr lvl="1"/>
            <a:r>
              <a:rPr lang="en-US"/>
              <a:t>Second level</a:t>
            </a:r>
          </a:p>
          <a:p>
            <a:pPr lvl="2"/>
            <a:r>
              <a:rPr lang="en-US"/>
              <a:t>Third level</a:t>
            </a:r>
          </a:p>
        </p:txBody>
      </p:sp>
      <p:sp>
        <p:nvSpPr>
          <p:cNvPr id="11" name="Text Placeholder 14">
            <a:extLst>
              <a:ext uri="{FF2B5EF4-FFF2-40B4-BE49-F238E27FC236}">
                <a16:creationId xmlns:a16="http://schemas.microsoft.com/office/drawing/2014/main" id="{CE69F076-E5A4-8649-9256-A017674C48B6}"/>
              </a:ext>
            </a:extLst>
          </p:cNvPr>
          <p:cNvSpPr>
            <a:spLocks noGrp="1"/>
          </p:cNvSpPr>
          <p:nvPr>
            <p:ph type="body" sz="quarter" idx="13" hasCustomPrompt="1"/>
          </p:nvPr>
        </p:nvSpPr>
        <p:spPr>
          <a:xfrm>
            <a:off x="586741" y="2057400"/>
            <a:ext cx="3273315" cy="371957"/>
          </a:xfrm>
          <a:prstGeom prst="rect">
            <a:avLst/>
          </a:prstGeom>
        </p:spPr>
        <p:txBody>
          <a:bodyPr>
            <a:noAutofit/>
          </a:bodyPr>
          <a:lstStyle>
            <a:lvl1pPr marL="0" indent="0">
              <a:lnSpc>
                <a:spcPct val="100000"/>
              </a:lnSpc>
              <a:buNone/>
              <a:defRPr sz="1800">
                <a:solidFill>
                  <a:schemeClr val="tx2"/>
                </a:solidFill>
              </a:defRPr>
            </a:lvl1pPr>
            <a:lvl2pPr marL="457200" indent="0">
              <a:buFont typeface="Arial" panose="020B0604020202020204" pitchFamily="34" charset="0"/>
              <a:buNone/>
              <a:defRPr/>
            </a:lvl2pPr>
            <a:lvl3pPr marL="914400" indent="0">
              <a:buFont typeface="Arial" panose="020B0604020202020204" pitchFamily="34" charset="0"/>
              <a:buNone/>
              <a:defRPr/>
            </a:lvl3pPr>
            <a:lvl4pPr marL="1371600" indent="0">
              <a:buFont typeface="Arial" panose="020B0604020202020204" pitchFamily="34" charset="0"/>
              <a:buNone/>
              <a:defRPr/>
            </a:lvl4pPr>
            <a:lvl5pPr marL="1828800" indent="0">
              <a:buNone/>
              <a:defRPr/>
            </a:lvl5pPr>
          </a:lstStyle>
          <a:p>
            <a:pPr lvl="0"/>
            <a:r>
              <a:rPr lang="en-US" dirty="0"/>
              <a:t>Business Challenge</a:t>
            </a:r>
          </a:p>
        </p:txBody>
      </p:sp>
      <p:sp>
        <p:nvSpPr>
          <p:cNvPr id="17" name="Title 1">
            <a:extLst>
              <a:ext uri="{FF2B5EF4-FFF2-40B4-BE49-F238E27FC236}">
                <a16:creationId xmlns:a16="http://schemas.microsoft.com/office/drawing/2014/main" id="{02A41B34-1B59-0E48-A253-A7B35CA14AD9}"/>
              </a:ext>
            </a:extLst>
          </p:cNvPr>
          <p:cNvSpPr>
            <a:spLocks noGrp="1"/>
          </p:cNvSpPr>
          <p:nvPr>
            <p:ph type="title" hasCustomPrompt="1"/>
          </p:nvPr>
        </p:nvSpPr>
        <p:spPr>
          <a:xfrm>
            <a:off x="587482" y="395492"/>
            <a:ext cx="10515600" cy="715294"/>
          </a:xfrm>
        </p:spPr>
        <p:txBody>
          <a:bodyPr anchor="b">
            <a:noAutofit/>
          </a:bodyPr>
          <a:lstStyle>
            <a:lvl1pPr>
              <a:defRPr lang="en-US" b="1" smtClean="0">
                <a:solidFill>
                  <a:schemeClr val="accent1"/>
                </a:solidFill>
                <a:effectLst/>
              </a:defRPr>
            </a:lvl1pPr>
          </a:lstStyle>
          <a:p>
            <a:r>
              <a:rPr lang="en-US" dirty="0"/>
              <a:t>Page Title Placeholder </a:t>
            </a:r>
            <a:endParaRPr lang="en-US" dirty="0">
              <a:solidFill>
                <a:srgbClr val="F7884F"/>
              </a:solidFill>
              <a:effectLst/>
              <a:latin typeface="Arial" panose="020B0604020202020204" pitchFamily="34" charset="0"/>
            </a:endParaRPr>
          </a:p>
        </p:txBody>
      </p:sp>
      <p:sp>
        <p:nvSpPr>
          <p:cNvPr id="18" name="Text Placeholder 12">
            <a:extLst>
              <a:ext uri="{FF2B5EF4-FFF2-40B4-BE49-F238E27FC236}">
                <a16:creationId xmlns:a16="http://schemas.microsoft.com/office/drawing/2014/main" id="{6DB7D41D-AD88-714C-82F4-AC06944E14AB}"/>
              </a:ext>
            </a:extLst>
          </p:cNvPr>
          <p:cNvSpPr>
            <a:spLocks noGrp="1"/>
          </p:cNvSpPr>
          <p:nvPr>
            <p:ph type="body" sz="quarter" idx="11" hasCustomPrompt="1"/>
          </p:nvPr>
        </p:nvSpPr>
        <p:spPr>
          <a:xfrm>
            <a:off x="586740" y="1114321"/>
            <a:ext cx="10516342" cy="475488"/>
          </a:xfrm>
          <a:prstGeom prst="rect">
            <a:avLst/>
          </a:prstGeom>
        </p:spPr>
        <p:txBody>
          <a:bodyPr>
            <a:noAutofit/>
          </a:bodyPr>
          <a:lstStyle>
            <a:lvl1pPr marL="0" indent="0">
              <a:buNone/>
              <a:defRPr sz="2500">
                <a:solidFill>
                  <a:schemeClr val="tx2"/>
                </a:solidFill>
              </a:defRPr>
            </a:lvl1pPr>
          </a:lstStyle>
          <a:p>
            <a:pPr lvl="0"/>
            <a:r>
              <a:rPr lang="en-US" dirty="0"/>
              <a:t>Subtitle Placeholder</a:t>
            </a:r>
          </a:p>
        </p:txBody>
      </p:sp>
      <p:sp>
        <p:nvSpPr>
          <p:cNvPr id="20" name="Text Placeholder 14">
            <a:extLst>
              <a:ext uri="{FF2B5EF4-FFF2-40B4-BE49-F238E27FC236}">
                <a16:creationId xmlns:a16="http://schemas.microsoft.com/office/drawing/2014/main" id="{C1FF28EB-1C03-C244-8DB5-F43F19BFAAE0}"/>
              </a:ext>
            </a:extLst>
          </p:cNvPr>
          <p:cNvSpPr>
            <a:spLocks noGrp="1"/>
          </p:cNvSpPr>
          <p:nvPr>
            <p:ph type="body" sz="quarter" idx="15" hasCustomPrompt="1"/>
          </p:nvPr>
        </p:nvSpPr>
        <p:spPr>
          <a:xfrm>
            <a:off x="4208145" y="2057400"/>
            <a:ext cx="3273424" cy="371957"/>
          </a:xfrm>
          <a:prstGeom prst="rect">
            <a:avLst/>
          </a:prstGeom>
        </p:spPr>
        <p:txBody>
          <a:bodyPr>
            <a:noAutofit/>
          </a:bodyPr>
          <a:lstStyle>
            <a:lvl1pPr marL="0" indent="0">
              <a:lnSpc>
                <a:spcPct val="100000"/>
              </a:lnSpc>
              <a:buNone/>
              <a:defRPr sz="1800">
                <a:solidFill>
                  <a:schemeClr val="tx2"/>
                </a:solidFill>
              </a:defRPr>
            </a:lvl1pPr>
            <a:lvl2pPr marL="457200" indent="0">
              <a:buFont typeface="Arial" panose="020B0604020202020204" pitchFamily="34" charset="0"/>
              <a:buNone/>
              <a:defRPr/>
            </a:lvl2pPr>
            <a:lvl3pPr marL="914400" indent="0">
              <a:buFont typeface="Arial" panose="020B0604020202020204" pitchFamily="34" charset="0"/>
              <a:buNone/>
              <a:defRPr/>
            </a:lvl3pPr>
            <a:lvl4pPr marL="1371600" indent="0">
              <a:buFont typeface="Arial" panose="020B0604020202020204" pitchFamily="34" charset="0"/>
              <a:buNone/>
              <a:defRPr/>
            </a:lvl4pPr>
            <a:lvl5pPr marL="1828800" indent="0">
              <a:buNone/>
              <a:defRPr/>
            </a:lvl5pPr>
          </a:lstStyle>
          <a:p>
            <a:pPr lvl="0"/>
            <a:r>
              <a:rPr lang="en-US" dirty="0"/>
              <a:t>Solution</a:t>
            </a:r>
          </a:p>
        </p:txBody>
      </p:sp>
      <p:sp>
        <p:nvSpPr>
          <p:cNvPr id="22" name="Text Placeholder 14">
            <a:extLst>
              <a:ext uri="{FF2B5EF4-FFF2-40B4-BE49-F238E27FC236}">
                <a16:creationId xmlns:a16="http://schemas.microsoft.com/office/drawing/2014/main" id="{C4A33F0C-2A4A-C44C-8AED-C993C2AD447D}"/>
              </a:ext>
            </a:extLst>
          </p:cNvPr>
          <p:cNvSpPr>
            <a:spLocks noGrp="1"/>
          </p:cNvSpPr>
          <p:nvPr>
            <p:ph type="body" sz="quarter" idx="17" hasCustomPrompt="1"/>
          </p:nvPr>
        </p:nvSpPr>
        <p:spPr>
          <a:xfrm>
            <a:off x="7829658" y="2057400"/>
            <a:ext cx="3273424" cy="371957"/>
          </a:xfrm>
          <a:prstGeom prst="rect">
            <a:avLst/>
          </a:prstGeom>
        </p:spPr>
        <p:txBody>
          <a:bodyPr>
            <a:noAutofit/>
          </a:bodyPr>
          <a:lstStyle>
            <a:lvl1pPr marL="0" indent="0">
              <a:lnSpc>
                <a:spcPct val="100000"/>
              </a:lnSpc>
              <a:buNone/>
              <a:defRPr sz="1800">
                <a:solidFill>
                  <a:schemeClr val="tx2"/>
                </a:solidFill>
              </a:defRPr>
            </a:lvl1pPr>
            <a:lvl2pPr marL="457200" indent="0">
              <a:buFont typeface="Arial" panose="020B0604020202020204" pitchFamily="34" charset="0"/>
              <a:buNone/>
              <a:defRPr/>
            </a:lvl2pPr>
            <a:lvl3pPr marL="914400" indent="0">
              <a:buFont typeface="Arial" panose="020B0604020202020204" pitchFamily="34" charset="0"/>
              <a:buNone/>
              <a:defRPr/>
            </a:lvl3pPr>
            <a:lvl4pPr marL="1371600" indent="0">
              <a:buFont typeface="Arial" panose="020B0604020202020204" pitchFamily="34" charset="0"/>
              <a:buNone/>
              <a:defRPr/>
            </a:lvl4pPr>
            <a:lvl5pPr marL="1828800" indent="0">
              <a:buNone/>
              <a:defRPr/>
            </a:lvl5pPr>
          </a:lstStyle>
          <a:p>
            <a:pPr lvl="0"/>
            <a:r>
              <a:rPr lang="en-US" dirty="0"/>
              <a:t>Benefits</a:t>
            </a:r>
          </a:p>
        </p:txBody>
      </p:sp>
      <p:sp>
        <p:nvSpPr>
          <p:cNvPr id="4" name="Date Placeholder 3">
            <a:extLst>
              <a:ext uri="{FF2B5EF4-FFF2-40B4-BE49-F238E27FC236}">
                <a16:creationId xmlns:a16="http://schemas.microsoft.com/office/drawing/2014/main" id="{9CB11ECE-6B8B-8440-AA3B-8B0B66307ACF}"/>
              </a:ext>
            </a:extLst>
          </p:cNvPr>
          <p:cNvSpPr>
            <a:spLocks noGrp="1"/>
          </p:cNvSpPr>
          <p:nvPr>
            <p:ph type="dt" sz="half" idx="19"/>
          </p:nvPr>
        </p:nvSpPr>
        <p:spPr/>
        <p:txBody>
          <a:bodyPr/>
          <a:lstStyle/>
          <a:p>
            <a:r>
              <a:rPr lang="en-US"/>
              <a:t>©2018 Teradata</a:t>
            </a:r>
            <a:endParaRPr lang="en-US" dirty="0"/>
          </a:p>
        </p:txBody>
      </p:sp>
      <p:sp>
        <p:nvSpPr>
          <p:cNvPr id="15" name="Content Placeholder 2">
            <a:extLst>
              <a:ext uri="{FF2B5EF4-FFF2-40B4-BE49-F238E27FC236}">
                <a16:creationId xmlns:a16="http://schemas.microsoft.com/office/drawing/2014/main" id="{371B82E3-D306-D645-8BF6-703EE52D6634}"/>
              </a:ext>
            </a:extLst>
          </p:cNvPr>
          <p:cNvSpPr>
            <a:spLocks noGrp="1"/>
          </p:cNvSpPr>
          <p:nvPr>
            <p:ph sz="quarter" idx="21"/>
          </p:nvPr>
        </p:nvSpPr>
        <p:spPr>
          <a:xfrm>
            <a:off x="4208144" y="2494192"/>
            <a:ext cx="3273425" cy="3716108"/>
          </a:xfrm>
        </p:spPr>
        <p:txBody>
          <a:bodyPr/>
          <a:lstStyle>
            <a:lvl1pPr marL="230188" indent="-230188">
              <a:lnSpc>
                <a:spcPct val="100000"/>
              </a:lnSpc>
              <a:spcBef>
                <a:spcPts val="1000"/>
              </a:spcBef>
              <a:buFont typeface="Arial" panose="020B0604020202020204" pitchFamily="34" charset="0"/>
              <a:buChar char="•"/>
              <a:tabLst/>
              <a:defRPr sz="1800"/>
            </a:lvl1pPr>
            <a:lvl2pPr marL="461963" indent="-222250">
              <a:lnSpc>
                <a:spcPct val="90000"/>
              </a:lnSpc>
              <a:spcBef>
                <a:spcPts val="500"/>
              </a:spcBef>
              <a:tabLst/>
              <a:defRPr sz="1800"/>
            </a:lvl2pPr>
            <a:lvl3pPr marL="690563" indent="-177800">
              <a:lnSpc>
                <a:spcPct val="90000"/>
              </a:lnSpc>
              <a:spcBef>
                <a:spcPts val="500"/>
              </a:spcBef>
              <a:tabLst/>
              <a:defRPr/>
            </a:lvl3pPr>
          </a:lstStyle>
          <a:p>
            <a:pPr lvl="0"/>
            <a:r>
              <a:rPr lang="en-US"/>
              <a:t>Click to edit Master text styles</a:t>
            </a:r>
          </a:p>
          <a:p>
            <a:pPr lvl="1"/>
            <a:r>
              <a:rPr lang="en-US"/>
              <a:t>Second level</a:t>
            </a:r>
          </a:p>
          <a:p>
            <a:pPr lvl="2"/>
            <a:r>
              <a:rPr lang="en-US"/>
              <a:t>Third level</a:t>
            </a:r>
          </a:p>
        </p:txBody>
      </p:sp>
      <p:sp>
        <p:nvSpPr>
          <p:cNvPr id="19" name="Content Placeholder 2">
            <a:extLst>
              <a:ext uri="{FF2B5EF4-FFF2-40B4-BE49-F238E27FC236}">
                <a16:creationId xmlns:a16="http://schemas.microsoft.com/office/drawing/2014/main" id="{0256D42C-B49D-8445-B1DA-DD261C5504EC}"/>
              </a:ext>
            </a:extLst>
          </p:cNvPr>
          <p:cNvSpPr>
            <a:spLocks noGrp="1"/>
          </p:cNvSpPr>
          <p:nvPr>
            <p:ph sz="quarter" idx="22"/>
          </p:nvPr>
        </p:nvSpPr>
        <p:spPr>
          <a:xfrm>
            <a:off x="7829657" y="2494192"/>
            <a:ext cx="3273425" cy="3716108"/>
          </a:xfrm>
        </p:spPr>
        <p:txBody>
          <a:bodyPr/>
          <a:lstStyle>
            <a:lvl1pPr marL="230188" indent="-230188">
              <a:lnSpc>
                <a:spcPct val="100000"/>
              </a:lnSpc>
              <a:spcBef>
                <a:spcPts val="1000"/>
              </a:spcBef>
              <a:buFont typeface="Arial" panose="020B0604020202020204" pitchFamily="34" charset="0"/>
              <a:buChar char="•"/>
              <a:tabLst/>
              <a:defRPr sz="1800"/>
            </a:lvl1pPr>
            <a:lvl2pPr marL="461963" indent="-222250">
              <a:lnSpc>
                <a:spcPct val="90000"/>
              </a:lnSpc>
              <a:spcBef>
                <a:spcPts val="500"/>
              </a:spcBef>
              <a:tabLst/>
              <a:defRPr sz="1800"/>
            </a:lvl2pPr>
            <a:lvl3pPr marL="690563" indent="-177800">
              <a:lnSpc>
                <a:spcPct val="90000"/>
              </a:lnSpc>
              <a:spcBef>
                <a:spcPts val="500"/>
              </a:spcBef>
              <a:tabLst/>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91753417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 Images + Descriptions ">
    <p:spTree>
      <p:nvGrpSpPr>
        <p:cNvPr id="1" name=""/>
        <p:cNvGrpSpPr/>
        <p:nvPr/>
      </p:nvGrpSpPr>
      <p:grpSpPr>
        <a:xfrm>
          <a:off x="0" y="0"/>
          <a:ext cx="0" cy="0"/>
          <a:chOff x="0" y="0"/>
          <a:chExt cx="0" cy="0"/>
        </a:xfrm>
      </p:grpSpPr>
      <p:sp>
        <p:nvSpPr>
          <p:cNvPr id="11" name="Text Placeholder 14">
            <a:extLst>
              <a:ext uri="{FF2B5EF4-FFF2-40B4-BE49-F238E27FC236}">
                <a16:creationId xmlns:a16="http://schemas.microsoft.com/office/drawing/2014/main" id="{CE69F076-E5A4-8649-9256-A017674C48B6}"/>
              </a:ext>
            </a:extLst>
          </p:cNvPr>
          <p:cNvSpPr>
            <a:spLocks noGrp="1"/>
          </p:cNvSpPr>
          <p:nvPr>
            <p:ph type="body" sz="quarter" idx="13" hasCustomPrompt="1"/>
          </p:nvPr>
        </p:nvSpPr>
        <p:spPr>
          <a:xfrm>
            <a:off x="586741" y="3683276"/>
            <a:ext cx="3273315" cy="371957"/>
          </a:xfrm>
          <a:prstGeom prst="rect">
            <a:avLst/>
          </a:prstGeom>
        </p:spPr>
        <p:txBody>
          <a:bodyPr>
            <a:noAutofit/>
          </a:bodyPr>
          <a:lstStyle>
            <a:lvl1pPr marL="0" indent="0">
              <a:lnSpc>
                <a:spcPct val="100000"/>
              </a:lnSpc>
              <a:buNone/>
              <a:defRPr sz="1800">
                <a:solidFill>
                  <a:schemeClr val="tx2"/>
                </a:solidFill>
              </a:defRPr>
            </a:lvl1pPr>
            <a:lvl2pPr marL="457200" indent="0">
              <a:buFont typeface="Arial" panose="020B0604020202020204" pitchFamily="34" charset="0"/>
              <a:buNone/>
              <a:defRPr/>
            </a:lvl2pPr>
            <a:lvl3pPr marL="914400" indent="0">
              <a:buFont typeface="Arial" panose="020B0604020202020204" pitchFamily="34" charset="0"/>
              <a:buNone/>
              <a:defRPr/>
            </a:lvl3pPr>
            <a:lvl4pPr marL="1371600" indent="0">
              <a:buFont typeface="Arial" panose="020B0604020202020204" pitchFamily="34" charset="0"/>
              <a:buNone/>
              <a:defRPr/>
            </a:lvl4pPr>
            <a:lvl5pPr marL="1828800" indent="0">
              <a:buNone/>
              <a:defRPr/>
            </a:lvl5pPr>
          </a:lstStyle>
          <a:p>
            <a:pPr lvl="0"/>
            <a:r>
              <a:rPr lang="en-US" dirty="0"/>
              <a:t>Subhead Title</a:t>
            </a:r>
          </a:p>
        </p:txBody>
      </p:sp>
      <p:sp>
        <p:nvSpPr>
          <p:cNvPr id="17" name="Title 1">
            <a:extLst>
              <a:ext uri="{FF2B5EF4-FFF2-40B4-BE49-F238E27FC236}">
                <a16:creationId xmlns:a16="http://schemas.microsoft.com/office/drawing/2014/main" id="{02A41B34-1B59-0E48-A253-A7B35CA14AD9}"/>
              </a:ext>
            </a:extLst>
          </p:cNvPr>
          <p:cNvSpPr>
            <a:spLocks noGrp="1"/>
          </p:cNvSpPr>
          <p:nvPr>
            <p:ph type="title" hasCustomPrompt="1"/>
          </p:nvPr>
        </p:nvSpPr>
        <p:spPr>
          <a:xfrm>
            <a:off x="587482" y="395492"/>
            <a:ext cx="10515600" cy="715294"/>
          </a:xfrm>
        </p:spPr>
        <p:txBody>
          <a:bodyPr anchor="b">
            <a:noAutofit/>
          </a:bodyPr>
          <a:lstStyle>
            <a:lvl1pPr>
              <a:defRPr lang="en-US" b="1" smtClean="0">
                <a:solidFill>
                  <a:schemeClr val="accent1"/>
                </a:solidFill>
                <a:effectLst/>
              </a:defRPr>
            </a:lvl1pPr>
          </a:lstStyle>
          <a:p>
            <a:r>
              <a:rPr lang="en-US" dirty="0"/>
              <a:t>Page Title Placeholder </a:t>
            </a:r>
            <a:endParaRPr lang="en-US" dirty="0">
              <a:solidFill>
                <a:srgbClr val="F7884F"/>
              </a:solidFill>
              <a:effectLst/>
              <a:latin typeface="Arial" panose="020B0604020202020204" pitchFamily="34" charset="0"/>
            </a:endParaRPr>
          </a:p>
        </p:txBody>
      </p:sp>
      <p:sp>
        <p:nvSpPr>
          <p:cNvPr id="18" name="Text Placeholder 12">
            <a:extLst>
              <a:ext uri="{FF2B5EF4-FFF2-40B4-BE49-F238E27FC236}">
                <a16:creationId xmlns:a16="http://schemas.microsoft.com/office/drawing/2014/main" id="{6DB7D41D-AD88-714C-82F4-AC06944E14AB}"/>
              </a:ext>
            </a:extLst>
          </p:cNvPr>
          <p:cNvSpPr>
            <a:spLocks noGrp="1"/>
          </p:cNvSpPr>
          <p:nvPr>
            <p:ph type="body" sz="quarter" idx="11" hasCustomPrompt="1"/>
          </p:nvPr>
        </p:nvSpPr>
        <p:spPr>
          <a:xfrm>
            <a:off x="586740" y="1120581"/>
            <a:ext cx="10516342" cy="479619"/>
          </a:xfrm>
          <a:prstGeom prst="rect">
            <a:avLst/>
          </a:prstGeom>
        </p:spPr>
        <p:txBody>
          <a:bodyPr>
            <a:noAutofit/>
          </a:bodyPr>
          <a:lstStyle>
            <a:lvl1pPr marL="0" indent="0">
              <a:buNone/>
              <a:defRPr sz="2500">
                <a:solidFill>
                  <a:schemeClr val="tx2"/>
                </a:solidFill>
              </a:defRPr>
            </a:lvl1pPr>
          </a:lstStyle>
          <a:p>
            <a:pPr lvl="0"/>
            <a:r>
              <a:rPr lang="en-US" dirty="0"/>
              <a:t>Subtitle Placeholder</a:t>
            </a:r>
          </a:p>
        </p:txBody>
      </p:sp>
      <p:sp>
        <p:nvSpPr>
          <p:cNvPr id="20" name="Text Placeholder 14">
            <a:extLst>
              <a:ext uri="{FF2B5EF4-FFF2-40B4-BE49-F238E27FC236}">
                <a16:creationId xmlns:a16="http://schemas.microsoft.com/office/drawing/2014/main" id="{C1FF28EB-1C03-C244-8DB5-F43F19BFAAE0}"/>
              </a:ext>
            </a:extLst>
          </p:cNvPr>
          <p:cNvSpPr>
            <a:spLocks noGrp="1"/>
          </p:cNvSpPr>
          <p:nvPr>
            <p:ph type="body" sz="quarter" idx="15" hasCustomPrompt="1"/>
          </p:nvPr>
        </p:nvSpPr>
        <p:spPr>
          <a:xfrm>
            <a:off x="4208199" y="3683276"/>
            <a:ext cx="3273315" cy="371957"/>
          </a:xfrm>
          <a:prstGeom prst="rect">
            <a:avLst/>
          </a:prstGeom>
        </p:spPr>
        <p:txBody>
          <a:bodyPr>
            <a:noAutofit/>
          </a:bodyPr>
          <a:lstStyle>
            <a:lvl1pPr marL="0" indent="0">
              <a:lnSpc>
                <a:spcPct val="100000"/>
              </a:lnSpc>
              <a:buNone/>
              <a:defRPr sz="1800">
                <a:solidFill>
                  <a:schemeClr val="tx2"/>
                </a:solidFill>
              </a:defRPr>
            </a:lvl1pPr>
            <a:lvl2pPr marL="457200" indent="0">
              <a:buFont typeface="Arial" panose="020B0604020202020204" pitchFamily="34" charset="0"/>
              <a:buNone/>
              <a:defRPr/>
            </a:lvl2pPr>
            <a:lvl3pPr marL="914400" indent="0">
              <a:buFont typeface="Arial" panose="020B0604020202020204" pitchFamily="34" charset="0"/>
              <a:buNone/>
              <a:defRPr/>
            </a:lvl3pPr>
            <a:lvl4pPr marL="1371600" indent="0">
              <a:buFont typeface="Arial" panose="020B0604020202020204" pitchFamily="34" charset="0"/>
              <a:buNone/>
              <a:defRPr/>
            </a:lvl4pPr>
            <a:lvl5pPr marL="1828800" indent="0">
              <a:buNone/>
              <a:defRPr/>
            </a:lvl5pPr>
          </a:lstStyle>
          <a:p>
            <a:pPr lvl="0"/>
            <a:r>
              <a:rPr lang="en-US" dirty="0"/>
              <a:t>Subhead Title</a:t>
            </a:r>
          </a:p>
        </p:txBody>
      </p:sp>
      <p:sp>
        <p:nvSpPr>
          <p:cNvPr id="22" name="Text Placeholder 14">
            <a:extLst>
              <a:ext uri="{FF2B5EF4-FFF2-40B4-BE49-F238E27FC236}">
                <a16:creationId xmlns:a16="http://schemas.microsoft.com/office/drawing/2014/main" id="{C4A33F0C-2A4A-C44C-8AED-C993C2AD447D}"/>
              </a:ext>
            </a:extLst>
          </p:cNvPr>
          <p:cNvSpPr>
            <a:spLocks noGrp="1"/>
          </p:cNvSpPr>
          <p:nvPr>
            <p:ph type="body" sz="quarter" idx="17" hasCustomPrompt="1"/>
          </p:nvPr>
        </p:nvSpPr>
        <p:spPr>
          <a:xfrm>
            <a:off x="7829657" y="3683276"/>
            <a:ext cx="3273426" cy="371957"/>
          </a:xfrm>
          <a:prstGeom prst="rect">
            <a:avLst/>
          </a:prstGeom>
        </p:spPr>
        <p:txBody>
          <a:bodyPr>
            <a:noAutofit/>
          </a:bodyPr>
          <a:lstStyle>
            <a:lvl1pPr marL="0" indent="0">
              <a:lnSpc>
                <a:spcPct val="100000"/>
              </a:lnSpc>
              <a:buNone/>
              <a:defRPr sz="1800">
                <a:solidFill>
                  <a:schemeClr val="tx2"/>
                </a:solidFill>
              </a:defRPr>
            </a:lvl1pPr>
            <a:lvl2pPr marL="457200" indent="0">
              <a:buFont typeface="Arial" panose="020B0604020202020204" pitchFamily="34" charset="0"/>
              <a:buNone/>
              <a:defRPr/>
            </a:lvl2pPr>
            <a:lvl3pPr marL="914400" indent="0">
              <a:buFont typeface="Arial" panose="020B0604020202020204" pitchFamily="34" charset="0"/>
              <a:buNone/>
              <a:defRPr/>
            </a:lvl3pPr>
            <a:lvl4pPr marL="1371600" indent="0">
              <a:buFont typeface="Arial" panose="020B0604020202020204" pitchFamily="34" charset="0"/>
              <a:buNone/>
              <a:defRPr/>
            </a:lvl4pPr>
            <a:lvl5pPr marL="1828800" indent="0">
              <a:buNone/>
              <a:defRPr/>
            </a:lvl5pPr>
          </a:lstStyle>
          <a:p>
            <a:pPr lvl="0"/>
            <a:r>
              <a:rPr lang="en-US" dirty="0"/>
              <a:t>Subhead Title</a:t>
            </a:r>
          </a:p>
        </p:txBody>
      </p:sp>
      <p:sp>
        <p:nvSpPr>
          <p:cNvPr id="3" name="Picture Placeholder 2">
            <a:extLst>
              <a:ext uri="{FF2B5EF4-FFF2-40B4-BE49-F238E27FC236}">
                <a16:creationId xmlns:a16="http://schemas.microsoft.com/office/drawing/2014/main" id="{DC4FAB04-B57D-404F-994F-1800028DAD8F}"/>
              </a:ext>
            </a:extLst>
          </p:cNvPr>
          <p:cNvSpPr>
            <a:spLocks noGrp="1"/>
          </p:cNvSpPr>
          <p:nvPr>
            <p:ph type="pic" sz="quarter" idx="18" hasCustomPrompt="1"/>
          </p:nvPr>
        </p:nvSpPr>
        <p:spPr>
          <a:xfrm>
            <a:off x="586741" y="2052471"/>
            <a:ext cx="2422978" cy="1625118"/>
          </a:xfrm>
          <a:prstGeom prst="rect">
            <a:avLst/>
          </a:prstGeom>
        </p:spPr>
        <p:txBody>
          <a:bodyPr anchor="ctr">
            <a:noAutofit/>
          </a:bodyPr>
          <a:lstStyle>
            <a:lvl1pPr marL="0" indent="0" algn="ctr">
              <a:buNone/>
              <a:defRPr sz="1800"/>
            </a:lvl1pPr>
          </a:lstStyle>
          <a:p>
            <a:r>
              <a:rPr lang="en-US" dirty="0"/>
              <a:t>Drag image here or click the icon to prompt image insert</a:t>
            </a:r>
          </a:p>
        </p:txBody>
      </p:sp>
      <p:sp>
        <p:nvSpPr>
          <p:cNvPr id="14" name="Picture Placeholder 2">
            <a:extLst>
              <a:ext uri="{FF2B5EF4-FFF2-40B4-BE49-F238E27FC236}">
                <a16:creationId xmlns:a16="http://schemas.microsoft.com/office/drawing/2014/main" id="{AFCC7F69-FFA1-3542-890F-D40A1F2C95C1}"/>
              </a:ext>
            </a:extLst>
          </p:cNvPr>
          <p:cNvSpPr>
            <a:spLocks noGrp="1"/>
          </p:cNvSpPr>
          <p:nvPr>
            <p:ph type="pic" sz="quarter" idx="19" hasCustomPrompt="1"/>
          </p:nvPr>
        </p:nvSpPr>
        <p:spPr>
          <a:xfrm>
            <a:off x="4207246" y="2052471"/>
            <a:ext cx="2422978" cy="1625118"/>
          </a:xfrm>
          <a:prstGeom prst="rect">
            <a:avLst/>
          </a:prstGeom>
        </p:spPr>
        <p:txBody>
          <a:bodyPr anchor="ctr">
            <a:noAutofit/>
          </a:bodyPr>
          <a:lstStyle>
            <a:lvl1pPr marL="0" indent="0" algn="ctr">
              <a:buNone/>
              <a:defRPr sz="1800"/>
            </a:lvl1pPr>
          </a:lstStyle>
          <a:p>
            <a:r>
              <a:rPr lang="en-US" dirty="0"/>
              <a:t>Drag image here or click the icon to prompt image insert</a:t>
            </a:r>
          </a:p>
        </p:txBody>
      </p:sp>
      <p:sp>
        <p:nvSpPr>
          <p:cNvPr id="16" name="Picture Placeholder 2">
            <a:extLst>
              <a:ext uri="{FF2B5EF4-FFF2-40B4-BE49-F238E27FC236}">
                <a16:creationId xmlns:a16="http://schemas.microsoft.com/office/drawing/2014/main" id="{0835A66D-ABBD-FD48-B00D-86E260F0114B}"/>
              </a:ext>
            </a:extLst>
          </p:cNvPr>
          <p:cNvSpPr>
            <a:spLocks noGrp="1"/>
          </p:cNvSpPr>
          <p:nvPr>
            <p:ph type="pic" sz="quarter" idx="20" hasCustomPrompt="1"/>
          </p:nvPr>
        </p:nvSpPr>
        <p:spPr>
          <a:xfrm>
            <a:off x="7829657" y="2052471"/>
            <a:ext cx="2422978" cy="1625118"/>
          </a:xfrm>
          <a:prstGeom prst="rect">
            <a:avLst/>
          </a:prstGeom>
        </p:spPr>
        <p:txBody>
          <a:bodyPr anchor="ctr">
            <a:noAutofit/>
          </a:bodyPr>
          <a:lstStyle>
            <a:lvl1pPr marL="0" indent="0" algn="ctr">
              <a:buNone/>
              <a:defRPr sz="1800"/>
            </a:lvl1pPr>
          </a:lstStyle>
          <a:p>
            <a:r>
              <a:rPr lang="en-US" dirty="0"/>
              <a:t>Drag image here or click the icon to prompt image insert</a:t>
            </a:r>
          </a:p>
        </p:txBody>
      </p:sp>
      <p:sp>
        <p:nvSpPr>
          <p:cNvPr id="5" name="Date Placeholder 4">
            <a:extLst>
              <a:ext uri="{FF2B5EF4-FFF2-40B4-BE49-F238E27FC236}">
                <a16:creationId xmlns:a16="http://schemas.microsoft.com/office/drawing/2014/main" id="{20A07585-4BE5-8A4E-8736-005340213D4C}"/>
              </a:ext>
            </a:extLst>
          </p:cNvPr>
          <p:cNvSpPr>
            <a:spLocks noGrp="1"/>
          </p:cNvSpPr>
          <p:nvPr>
            <p:ph type="dt" sz="half" idx="22"/>
          </p:nvPr>
        </p:nvSpPr>
        <p:spPr/>
        <p:txBody>
          <a:bodyPr/>
          <a:lstStyle/>
          <a:p>
            <a:r>
              <a:rPr lang="en-US"/>
              <a:t>©2018 Teradata</a:t>
            </a:r>
            <a:endParaRPr lang="en-US" dirty="0"/>
          </a:p>
        </p:txBody>
      </p:sp>
      <p:sp>
        <p:nvSpPr>
          <p:cNvPr id="15" name="Content Placeholder 2">
            <a:extLst>
              <a:ext uri="{FF2B5EF4-FFF2-40B4-BE49-F238E27FC236}">
                <a16:creationId xmlns:a16="http://schemas.microsoft.com/office/drawing/2014/main" id="{496DDA35-21BC-254F-BE07-6B2D68F127A2}"/>
              </a:ext>
            </a:extLst>
          </p:cNvPr>
          <p:cNvSpPr>
            <a:spLocks noGrp="1"/>
          </p:cNvSpPr>
          <p:nvPr>
            <p:ph sz="quarter" idx="27"/>
          </p:nvPr>
        </p:nvSpPr>
        <p:spPr>
          <a:xfrm>
            <a:off x="587375" y="4060920"/>
            <a:ext cx="3273425" cy="2149379"/>
          </a:xfrm>
        </p:spPr>
        <p:txBody>
          <a:bodyPr/>
          <a:lstStyle>
            <a:lvl1pPr marL="230188" indent="-230188">
              <a:lnSpc>
                <a:spcPct val="100000"/>
              </a:lnSpc>
              <a:spcBef>
                <a:spcPts val="1000"/>
              </a:spcBef>
              <a:buFont typeface="Arial" panose="020B0604020202020204" pitchFamily="34" charset="0"/>
              <a:buChar char="•"/>
              <a:tabLst/>
              <a:defRPr sz="1800"/>
            </a:lvl1pPr>
            <a:lvl2pPr marL="461963" indent="-222250">
              <a:lnSpc>
                <a:spcPct val="90000"/>
              </a:lnSpc>
              <a:spcBef>
                <a:spcPts val="500"/>
              </a:spcBef>
              <a:tabLst/>
              <a:defRPr sz="1800"/>
            </a:lvl2pPr>
            <a:lvl3pPr marL="690563" indent="-177800">
              <a:lnSpc>
                <a:spcPct val="90000"/>
              </a:lnSpc>
              <a:spcBef>
                <a:spcPts val="500"/>
              </a:spcBef>
              <a:tabLst/>
              <a:defRPr/>
            </a:lvl3pPr>
          </a:lstStyle>
          <a:p>
            <a:pPr lvl="0"/>
            <a:r>
              <a:rPr lang="en-US"/>
              <a:t>Click to edit Master text styles</a:t>
            </a:r>
          </a:p>
          <a:p>
            <a:pPr lvl="1"/>
            <a:r>
              <a:rPr lang="en-US"/>
              <a:t>Second level</a:t>
            </a:r>
          </a:p>
          <a:p>
            <a:pPr lvl="2"/>
            <a:r>
              <a:rPr lang="en-US"/>
              <a:t>Third level</a:t>
            </a:r>
          </a:p>
        </p:txBody>
      </p:sp>
      <p:sp>
        <p:nvSpPr>
          <p:cNvPr id="23" name="Content Placeholder 2">
            <a:extLst>
              <a:ext uri="{FF2B5EF4-FFF2-40B4-BE49-F238E27FC236}">
                <a16:creationId xmlns:a16="http://schemas.microsoft.com/office/drawing/2014/main" id="{F779E0CB-EA55-D645-8276-3397462D86F4}"/>
              </a:ext>
            </a:extLst>
          </p:cNvPr>
          <p:cNvSpPr>
            <a:spLocks noGrp="1"/>
          </p:cNvSpPr>
          <p:nvPr>
            <p:ph sz="quarter" idx="28"/>
          </p:nvPr>
        </p:nvSpPr>
        <p:spPr>
          <a:xfrm>
            <a:off x="4208089" y="4060920"/>
            <a:ext cx="3273425" cy="2149379"/>
          </a:xfrm>
        </p:spPr>
        <p:txBody>
          <a:bodyPr/>
          <a:lstStyle>
            <a:lvl1pPr marL="230188" indent="-230188">
              <a:lnSpc>
                <a:spcPct val="100000"/>
              </a:lnSpc>
              <a:spcBef>
                <a:spcPts val="1000"/>
              </a:spcBef>
              <a:buFont typeface="Arial" panose="020B0604020202020204" pitchFamily="34" charset="0"/>
              <a:buChar char="•"/>
              <a:tabLst/>
              <a:defRPr sz="1800"/>
            </a:lvl1pPr>
            <a:lvl2pPr marL="461963" indent="-222250">
              <a:lnSpc>
                <a:spcPct val="90000"/>
              </a:lnSpc>
              <a:spcBef>
                <a:spcPts val="500"/>
              </a:spcBef>
              <a:tabLst/>
              <a:defRPr sz="1800"/>
            </a:lvl2pPr>
            <a:lvl3pPr marL="690563" indent="-177800">
              <a:lnSpc>
                <a:spcPct val="90000"/>
              </a:lnSpc>
              <a:spcBef>
                <a:spcPts val="500"/>
              </a:spcBef>
              <a:tabLst/>
              <a:defRPr/>
            </a:lvl3pPr>
          </a:lstStyle>
          <a:p>
            <a:pPr lvl="0"/>
            <a:r>
              <a:rPr lang="en-US"/>
              <a:t>Click to edit Master text styles</a:t>
            </a:r>
          </a:p>
          <a:p>
            <a:pPr lvl="1"/>
            <a:r>
              <a:rPr lang="en-US"/>
              <a:t>Second level</a:t>
            </a:r>
          </a:p>
          <a:p>
            <a:pPr lvl="2"/>
            <a:r>
              <a:rPr lang="en-US"/>
              <a:t>Third level</a:t>
            </a:r>
          </a:p>
        </p:txBody>
      </p:sp>
      <p:sp>
        <p:nvSpPr>
          <p:cNvPr id="24" name="Content Placeholder 2">
            <a:extLst>
              <a:ext uri="{FF2B5EF4-FFF2-40B4-BE49-F238E27FC236}">
                <a16:creationId xmlns:a16="http://schemas.microsoft.com/office/drawing/2014/main" id="{B76E58CC-E290-3741-9EE5-12B900DC062A}"/>
              </a:ext>
            </a:extLst>
          </p:cNvPr>
          <p:cNvSpPr>
            <a:spLocks noGrp="1"/>
          </p:cNvSpPr>
          <p:nvPr>
            <p:ph sz="quarter" idx="29"/>
          </p:nvPr>
        </p:nvSpPr>
        <p:spPr>
          <a:xfrm>
            <a:off x="7829658" y="4060920"/>
            <a:ext cx="3273425" cy="2149379"/>
          </a:xfrm>
        </p:spPr>
        <p:txBody>
          <a:bodyPr/>
          <a:lstStyle>
            <a:lvl1pPr marL="230188" indent="-230188">
              <a:lnSpc>
                <a:spcPct val="100000"/>
              </a:lnSpc>
              <a:spcBef>
                <a:spcPts val="1000"/>
              </a:spcBef>
              <a:buFont typeface="Arial" panose="020B0604020202020204" pitchFamily="34" charset="0"/>
              <a:buChar char="•"/>
              <a:tabLst/>
              <a:defRPr sz="1800"/>
            </a:lvl1pPr>
            <a:lvl2pPr marL="461963" indent="-222250">
              <a:lnSpc>
                <a:spcPct val="90000"/>
              </a:lnSpc>
              <a:spcBef>
                <a:spcPts val="500"/>
              </a:spcBef>
              <a:tabLst/>
              <a:defRPr sz="1800"/>
            </a:lvl2pPr>
            <a:lvl3pPr marL="690563" indent="-177800">
              <a:lnSpc>
                <a:spcPct val="90000"/>
              </a:lnSpc>
              <a:spcBef>
                <a:spcPts val="500"/>
              </a:spcBef>
              <a:tabLst/>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13005570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ED40E-3BDF-834C-B342-0AACC13AADE6}"/>
              </a:ext>
            </a:extLst>
          </p:cNvPr>
          <p:cNvSpPr>
            <a:spLocks noGrp="1"/>
          </p:cNvSpPr>
          <p:nvPr>
            <p:ph type="title" hasCustomPrompt="1"/>
          </p:nvPr>
        </p:nvSpPr>
        <p:spPr>
          <a:xfrm>
            <a:off x="587482" y="395492"/>
            <a:ext cx="10515600" cy="715294"/>
          </a:xfrm>
        </p:spPr>
        <p:txBody>
          <a:bodyPr anchor="b">
            <a:noAutofit/>
          </a:bodyPr>
          <a:lstStyle>
            <a:lvl1pPr>
              <a:defRPr lang="en-US" b="1" smtClean="0">
                <a:solidFill>
                  <a:schemeClr val="accent1"/>
                </a:solidFill>
                <a:effectLst/>
              </a:defRPr>
            </a:lvl1pPr>
          </a:lstStyle>
          <a:p>
            <a:r>
              <a:rPr lang="en-US" dirty="0"/>
              <a:t>Page Title Placeholder </a:t>
            </a:r>
            <a:endParaRPr lang="en-US" dirty="0">
              <a:solidFill>
                <a:srgbClr val="F7884F"/>
              </a:solidFill>
              <a:effectLst/>
              <a:latin typeface="Arial" panose="020B0604020202020204" pitchFamily="34" charset="0"/>
            </a:endParaRPr>
          </a:p>
        </p:txBody>
      </p:sp>
      <p:sp>
        <p:nvSpPr>
          <p:cNvPr id="13" name="Text Placeholder 12">
            <a:extLst>
              <a:ext uri="{FF2B5EF4-FFF2-40B4-BE49-F238E27FC236}">
                <a16:creationId xmlns:a16="http://schemas.microsoft.com/office/drawing/2014/main" id="{27B582C0-F1B4-5E45-B235-6254D715FB52}"/>
              </a:ext>
            </a:extLst>
          </p:cNvPr>
          <p:cNvSpPr>
            <a:spLocks noGrp="1"/>
          </p:cNvSpPr>
          <p:nvPr>
            <p:ph type="body" sz="quarter" idx="11" hasCustomPrompt="1"/>
          </p:nvPr>
        </p:nvSpPr>
        <p:spPr>
          <a:xfrm>
            <a:off x="586740" y="1120581"/>
            <a:ext cx="10516342" cy="479619"/>
          </a:xfrm>
          <a:prstGeom prst="rect">
            <a:avLst/>
          </a:prstGeom>
        </p:spPr>
        <p:txBody>
          <a:bodyPr>
            <a:noAutofit/>
          </a:bodyPr>
          <a:lstStyle>
            <a:lvl1pPr marL="0" indent="0">
              <a:buNone/>
              <a:defRPr sz="2500">
                <a:solidFill>
                  <a:schemeClr val="tx2"/>
                </a:solidFill>
              </a:defRPr>
            </a:lvl1pPr>
          </a:lstStyle>
          <a:p>
            <a:pPr lvl="0"/>
            <a:r>
              <a:rPr lang="en-US" dirty="0"/>
              <a:t>Subtitle Placeholder</a:t>
            </a:r>
          </a:p>
        </p:txBody>
      </p:sp>
      <p:sp>
        <p:nvSpPr>
          <p:cNvPr id="12" name="Text Placeholder 14">
            <a:extLst>
              <a:ext uri="{FF2B5EF4-FFF2-40B4-BE49-F238E27FC236}">
                <a16:creationId xmlns:a16="http://schemas.microsoft.com/office/drawing/2014/main" id="{76EDA047-05B8-004C-A23F-B76A0D5FC497}"/>
              </a:ext>
            </a:extLst>
          </p:cNvPr>
          <p:cNvSpPr>
            <a:spLocks noGrp="1"/>
          </p:cNvSpPr>
          <p:nvPr>
            <p:ph type="body" sz="quarter" idx="13" hasCustomPrompt="1"/>
          </p:nvPr>
        </p:nvSpPr>
        <p:spPr>
          <a:xfrm>
            <a:off x="6096000" y="5912654"/>
            <a:ext cx="5007082" cy="297646"/>
          </a:xfrm>
          <a:prstGeom prst="rect">
            <a:avLst/>
          </a:prstGeom>
        </p:spPr>
        <p:txBody>
          <a:bodyPr wrap="square" lIns="0" tIns="0" rIns="0" bIns="0" anchor="ctr">
            <a:spAutoFit/>
          </a:bodyPr>
          <a:lstStyle>
            <a:lvl1pPr marL="0" indent="0" algn="ctr">
              <a:lnSpc>
                <a:spcPts val="2700"/>
              </a:lnSpc>
              <a:buNone/>
              <a:defRPr sz="1300" i="1"/>
            </a:lvl1pPr>
            <a:lvl2pPr marL="457200" indent="0">
              <a:buFont typeface="Arial" panose="020B0604020202020204" pitchFamily="34" charset="0"/>
              <a:buNone/>
              <a:defRPr/>
            </a:lvl2pPr>
            <a:lvl3pPr marL="914400" indent="0">
              <a:buFont typeface="Arial" panose="020B0604020202020204" pitchFamily="34" charset="0"/>
              <a:buNone/>
              <a:defRPr/>
            </a:lvl3pPr>
            <a:lvl4pPr marL="1371600" indent="0">
              <a:buFont typeface="Arial" panose="020B0604020202020204" pitchFamily="34" charset="0"/>
              <a:buNone/>
              <a:defRPr/>
            </a:lvl4pPr>
            <a:lvl5pPr marL="1828800" indent="0">
              <a:buNone/>
              <a:defRPr/>
            </a:lvl5pPr>
          </a:lstStyle>
          <a:p>
            <a:pPr lvl="0"/>
            <a:r>
              <a:rPr lang="en-US" dirty="0"/>
              <a:t>Figure 1: </a:t>
            </a:r>
            <a:r>
              <a:rPr lang="en-US" dirty="0" err="1"/>
              <a:t>Nulpa</a:t>
            </a:r>
            <a:r>
              <a:rPr lang="en-US" dirty="0"/>
              <a:t> se </a:t>
            </a:r>
            <a:r>
              <a:rPr lang="en-US" dirty="0" err="1"/>
              <a:t>percim</a:t>
            </a:r>
            <a:endParaRPr lang="en-US" dirty="0"/>
          </a:p>
        </p:txBody>
      </p:sp>
      <p:sp>
        <p:nvSpPr>
          <p:cNvPr id="3" name="Date Placeholder 2">
            <a:extLst>
              <a:ext uri="{FF2B5EF4-FFF2-40B4-BE49-F238E27FC236}">
                <a16:creationId xmlns:a16="http://schemas.microsoft.com/office/drawing/2014/main" id="{C7CF00B3-C68B-C04E-8325-4E89375F5C56}"/>
              </a:ext>
            </a:extLst>
          </p:cNvPr>
          <p:cNvSpPr>
            <a:spLocks noGrp="1"/>
          </p:cNvSpPr>
          <p:nvPr>
            <p:ph type="dt" sz="half" idx="14"/>
          </p:nvPr>
        </p:nvSpPr>
        <p:spPr/>
        <p:txBody>
          <a:bodyPr/>
          <a:lstStyle/>
          <a:p>
            <a:r>
              <a:rPr lang="en-US"/>
              <a:t>©2018 Teradata</a:t>
            </a:r>
            <a:endParaRPr lang="en-US" dirty="0"/>
          </a:p>
        </p:txBody>
      </p:sp>
      <p:sp>
        <p:nvSpPr>
          <p:cNvPr id="6" name="Content Placeholder 5">
            <a:extLst>
              <a:ext uri="{FF2B5EF4-FFF2-40B4-BE49-F238E27FC236}">
                <a16:creationId xmlns:a16="http://schemas.microsoft.com/office/drawing/2014/main" id="{F84084C3-A569-5745-AD51-0618F1E5F6DE}"/>
              </a:ext>
            </a:extLst>
          </p:cNvPr>
          <p:cNvSpPr>
            <a:spLocks noGrp="1"/>
          </p:cNvSpPr>
          <p:nvPr>
            <p:ph sz="quarter" idx="16"/>
          </p:nvPr>
        </p:nvSpPr>
        <p:spPr>
          <a:xfrm>
            <a:off x="571500" y="2057400"/>
            <a:ext cx="5081588" cy="41529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1320724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vider-A">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7CA6A93C-1E39-334D-86E6-E06E46B7D588}"/>
              </a:ext>
            </a:extLst>
          </p:cNvPr>
          <p:cNvSpPr/>
          <p:nvPr userDrawn="1"/>
        </p:nvSpPr>
        <p:spPr>
          <a:xfrm>
            <a:off x="439386" y="6377048"/>
            <a:ext cx="415389" cy="308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3" name="Rectangle 12">
            <a:extLst>
              <a:ext uri="{FF2B5EF4-FFF2-40B4-BE49-F238E27FC236}">
                <a16:creationId xmlns:a16="http://schemas.microsoft.com/office/drawing/2014/main" id="{BE93C848-1138-0648-B4EC-6720AB1DBF76}"/>
              </a:ext>
            </a:extLst>
          </p:cNvPr>
          <p:cNvSpPr/>
          <p:nvPr userDrawn="1"/>
        </p:nvSpPr>
        <p:spPr>
          <a:xfrm>
            <a:off x="10087303" y="6237514"/>
            <a:ext cx="1669268" cy="5615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8" name="Rectangle 7">
            <a:extLst>
              <a:ext uri="{FF2B5EF4-FFF2-40B4-BE49-F238E27FC236}">
                <a16:creationId xmlns:a16="http://schemas.microsoft.com/office/drawing/2014/main" id="{115ED13C-49AE-E94D-997A-0947256A800C}"/>
              </a:ext>
            </a:extLst>
          </p:cNvPr>
          <p:cNvSpPr/>
          <p:nvPr/>
        </p:nvSpPr>
        <p:spPr>
          <a:xfrm>
            <a:off x="311727" y="310394"/>
            <a:ext cx="11565346" cy="623587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tx2"/>
              </a:solidFill>
            </a:endParaRPr>
          </a:p>
        </p:txBody>
      </p:sp>
      <p:sp>
        <p:nvSpPr>
          <p:cNvPr id="3" name="Subtitle 2">
            <a:extLst>
              <a:ext uri="{FF2B5EF4-FFF2-40B4-BE49-F238E27FC236}">
                <a16:creationId xmlns:a16="http://schemas.microsoft.com/office/drawing/2014/main" id="{6EEBF79F-5253-E14E-A839-6C3426162D3F}"/>
              </a:ext>
            </a:extLst>
          </p:cNvPr>
          <p:cNvSpPr>
            <a:spLocks noGrp="1"/>
          </p:cNvSpPr>
          <p:nvPr>
            <p:ph type="subTitle" idx="1" hasCustomPrompt="1"/>
          </p:nvPr>
        </p:nvSpPr>
        <p:spPr>
          <a:xfrm>
            <a:off x="0" y="3429000"/>
            <a:ext cx="12192000" cy="391891"/>
          </a:xfrm>
          <a:prstGeom prst="rect">
            <a:avLst/>
          </a:prstGeom>
        </p:spPr>
        <p:txBody>
          <a:bodyPr>
            <a:noAutofit/>
          </a:bodyPr>
          <a:lstStyle>
            <a:lvl1pPr marL="0" indent="0" algn="ctr">
              <a:buNone/>
              <a:defRPr lang="en-US" sz="2200" smtClean="0">
                <a:solidFill>
                  <a:schemeClr val="bg1"/>
                </a:solidFill>
                <a:effectLs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effectLst/>
                <a:latin typeface="Arial" panose="020B0604020202020204" pitchFamily="34" charset="0"/>
              </a:rPr>
              <a:t>Subtitle Placeholder</a:t>
            </a:r>
          </a:p>
        </p:txBody>
      </p:sp>
      <p:sp>
        <p:nvSpPr>
          <p:cNvPr id="11" name="Text Placeholder 10">
            <a:extLst>
              <a:ext uri="{FF2B5EF4-FFF2-40B4-BE49-F238E27FC236}">
                <a16:creationId xmlns:a16="http://schemas.microsoft.com/office/drawing/2014/main" id="{C4AD88B2-A4D3-2F4D-8430-02993C9C04DD}"/>
              </a:ext>
            </a:extLst>
          </p:cNvPr>
          <p:cNvSpPr>
            <a:spLocks noGrp="1"/>
          </p:cNvSpPr>
          <p:nvPr>
            <p:ph type="body" sz="quarter" idx="10" hasCustomPrompt="1"/>
          </p:nvPr>
        </p:nvSpPr>
        <p:spPr>
          <a:xfrm>
            <a:off x="0" y="2484466"/>
            <a:ext cx="12192000" cy="928687"/>
          </a:xfrm>
        </p:spPr>
        <p:txBody>
          <a:bodyPr tIns="0" bIns="0" anchor="ctr">
            <a:normAutofit/>
          </a:bodyPr>
          <a:lstStyle>
            <a:lvl1pPr marL="0" indent="0" algn="ctr">
              <a:lnSpc>
                <a:spcPct val="100000"/>
              </a:lnSpc>
              <a:spcBef>
                <a:spcPts val="0"/>
              </a:spcBef>
              <a:buNone/>
              <a:defRPr sz="3600">
                <a:solidFill>
                  <a:schemeClr val="accent3"/>
                </a:solidFill>
              </a:defRPr>
            </a:lvl1pPr>
          </a:lstStyle>
          <a:p>
            <a:r>
              <a:rPr lang="en-US" dirty="0"/>
              <a:t>Divider Title Placeholder</a:t>
            </a:r>
          </a:p>
        </p:txBody>
      </p:sp>
    </p:spTree>
    <p:extLst>
      <p:ext uri="{BB962C8B-B14F-4D97-AF65-F5344CB8AC3E}">
        <p14:creationId xmlns:p14="http://schemas.microsoft.com/office/powerpoint/2010/main" val="13641541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2">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15ECC4F9-716B-3247-9C75-BD4C184CB1C6}"/>
              </a:ext>
            </a:extLst>
          </p:cNvPr>
          <p:cNvSpPr/>
          <p:nvPr userDrawn="1"/>
        </p:nvSpPr>
        <p:spPr>
          <a:xfrm>
            <a:off x="439386" y="6377048"/>
            <a:ext cx="415389" cy="308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5" name="Rectangle 14">
            <a:extLst>
              <a:ext uri="{FF2B5EF4-FFF2-40B4-BE49-F238E27FC236}">
                <a16:creationId xmlns:a16="http://schemas.microsoft.com/office/drawing/2014/main" id="{41C16F32-68A2-8847-8D06-22E0DACE26C2}"/>
              </a:ext>
            </a:extLst>
          </p:cNvPr>
          <p:cNvSpPr/>
          <p:nvPr userDrawn="1"/>
        </p:nvSpPr>
        <p:spPr>
          <a:xfrm>
            <a:off x="10087303" y="6237514"/>
            <a:ext cx="1669268" cy="5615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2" name="Rectangle 11">
            <a:extLst>
              <a:ext uri="{FF2B5EF4-FFF2-40B4-BE49-F238E27FC236}">
                <a16:creationId xmlns:a16="http://schemas.microsoft.com/office/drawing/2014/main" id="{33B2D26A-1641-EA46-BA7A-35D7C54DB8DE}"/>
              </a:ext>
            </a:extLst>
          </p:cNvPr>
          <p:cNvSpPr/>
          <p:nvPr/>
        </p:nvSpPr>
        <p:spPr>
          <a:xfrm>
            <a:off x="311727" y="310394"/>
            <a:ext cx="11565346" cy="623587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pic>
        <p:nvPicPr>
          <p:cNvPr id="3" name="Picture 2">
            <a:extLst>
              <a:ext uri="{FF2B5EF4-FFF2-40B4-BE49-F238E27FC236}">
                <a16:creationId xmlns:a16="http://schemas.microsoft.com/office/drawing/2014/main" id="{F1910982-7169-9644-9935-26CE3BE66F61}"/>
              </a:ext>
            </a:extLst>
          </p:cNvPr>
          <p:cNvPicPr>
            <a:picLocks noChangeAspect="1"/>
          </p:cNvPicPr>
          <p:nvPr userDrawn="1"/>
        </p:nvPicPr>
        <p:blipFill>
          <a:blip r:embed="rId2"/>
          <a:stretch>
            <a:fillRect/>
          </a:stretch>
        </p:blipFill>
        <p:spPr>
          <a:xfrm>
            <a:off x="312149" y="310065"/>
            <a:ext cx="4200144" cy="6236208"/>
          </a:xfrm>
          <a:prstGeom prst="rect">
            <a:avLst/>
          </a:prstGeom>
        </p:spPr>
      </p:pic>
      <p:pic>
        <p:nvPicPr>
          <p:cNvPr id="33" name="Picture 32">
            <a:extLst>
              <a:ext uri="{FF2B5EF4-FFF2-40B4-BE49-F238E27FC236}">
                <a16:creationId xmlns:a16="http://schemas.microsoft.com/office/drawing/2014/main" id="{65F82C4F-DD73-EA47-B15C-8C3440212B1D}"/>
              </a:ext>
            </a:extLst>
          </p:cNvPr>
          <p:cNvPicPr>
            <a:picLocks noChangeAspect="1"/>
          </p:cNvPicPr>
          <p:nvPr/>
        </p:nvPicPr>
        <p:blipFill>
          <a:blip r:embed="rId3"/>
          <a:stretch>
            <a:fillRect/>
          </a:stretch>
        </p:blipFill>
        <p:spPr>
          <a:xfrm>
            <a:off x="819150" y="3163643"/>
            <a:ext cx="2554284" cy="484991"/>
          </a:xfrm>
          <a:prstGeom prst="rect">
            <a:avLst/>
          </a:prstGeom>
        </p:spPr>
      </p:pic>
      <p:pic>
        <p:nvPicPr>
          <p:cNvPr id="17" name="Picture 16">
            <a:extLst>
              <a:ext uri="{FF2B5EF4-FFF2-40B4-BE49-F238E27FC236}">
                <a16:creationId xmlns:a16="http://schemas.microsoft.com/office/drawing/2014/main" id="{DF875C24-8AFB-574A-B052-CF439A898AF2}"/>
              </a:ext>
            </a:extLst>
          </p:cNvPr>
          <p:cNvPicPr>
            <a:picLocks noChangeAspect="1"/>
          </p:cNvPicPr>
          <p:nvPr userDrawn="1"/>
        </p:nvPicPr>
        <p:blipFill>
          <a:blip r:embed="rId3"/>
          <a:stretch>
            <a:fillRect/>
          </a:stretch>
        </p:blipFill>
        <p:spPr>
          <a:xfrm>
            <a:off x="819150" y="3163643"/>
            <a:ext cx="2554284" cy="484991"/>
          </a:xfrm>
          <a:prstGeom prst="rect">
            <a:avLst/>
          </a:prstGeom>
        </p:spPr>
      </p:pic>
      <p:sp>
        <p:nvSpPr>
          <p:cNvPr id="10" name="Text Placeholder 9">
            <a:extLst>
              <a:ext uri="{FF2B5EF4-FFF2-40B4-BE49-F238E27FC236}">
                <a16:creationId xmlns:a16="http://schemas.microsoft.com/office/drawing/2014/main" id="{44D7588D-3CDC-1B42-8ED4-243A4AB7CC17}"/>
              </a:ext>
            </a:extLst>
          </p:cNvPr>
          <p:cNvSpPr>
            <a:spLocks noGrp="1"/>
          </p:cNvSpPr>
          <p:nvPr>
            <p:ph type="body" sz="quarter" idx="10" hasCustomPrompt="1"/>
          </p:nvPr>
        </p:nvSpPr>
        <p:spPr bwMode="gray">
          <a:xfrm>
            <a:off x="5070677" y="1132699"/>
            <a:ext cx="6571596" cy="2416413"/>
          </a:xfrm>
          <a:noFill/>
        </p:spPr>
        <p:txBody>
          <a:bodyPr wrap="square" lIns="91440" tIns="0" rIns="91440" bIns="0" anchor="b" anchorCtr="0">
            <a:noAutofit/>
          </a:bodyPr>
          <a:lstStyle>
            <a:lvl1pPr marL="0" indent="0" algn="l">
              <a:lnSpc>
                <a:spcPct val="100000"/>
              </a:lnSpc>
              <a:spcBef>
                <a:spcPts val="200"/>
              </a:spcBef>
              <a:spcAft>
                <a:spcPts val="800"/>
              </a:spcAft>
              <a:buFont typeface="Arial" panose="020B0604020202020204" pitchFamily="34" charset="0"/>
              <a:buChar char="​"/>
              <a:tabLst>
                <a:tab pos="457200" algn="l"/>
              </a:tabLst>
              <a:defRPr sz="3600" b="1">
                <a:solidFill>
                  <a:schemeClr val="accent1"/>
                </a:solidFill>
              </a:defRPr>
            </a:lvl1pPr>
            <a:lvl2pPr marL="0" indent="0" algn="l">
              <a:lnSpc>
                <a:spcPct val="100000"/>
              </a:lnSpc>
              <a:spcBef>
                <a:spcPts val="0"/>
              </a:spcBef>
              <a:spcAft>
                <a:spcPts val="800"/>
              </a:spcAft>
              <a:buFont typeface="Arial" panose="020B0604020202020204" pitchFamily="34" charset="0"/>
              <a:buChar char="​"/>
              <a:defRPr sz="2400" b="0">
                <a:solidFill>
                  <a:schemeClr val="bg1"/>
                </a:solidFill>
              </a:defRPr>
            </a:lvl2pPr>
            <a:lvl3pPr marL="0" indent="0" algn="l">
              <a:lnSpc>
                <a:spcPct val="100000"/>
              </a:lnSpc>
              <a:spcBef>
                <a:spcPts val="600"/>
              </a:spcBef>
              <a:spcAft>
                <a:spcPts val="800"/>
              </a:spcAft>
              <a:buFont typeface="Arial" panose="020B0604020202020204" pitchFamily="34" charset="0"/>
              <a:buChar char="​"/>
              <a:defRPr sz="1800" b="1">
                <a:solidFill>
                  <a:schemeClr val="bg1">
                    <a:lumMod val="85000"/>
                  </a:schemeClr>
                </a:solidFill>
              </a:defRPr>
            </a:lvl3pPr>
            <a:lvl4pPr marL="0" indent="0" algn="l">
              <a:lnSpc>
                <a:spcPct val="100000"/>
              </a:lnSpc>
              <a:spcBef>
                <a:spcPts val="200"/>
              </a:spcBef>
              <a:spcAft>
                <a:spcPts val="800"/>
              </a:spcAft>
              <a:buFont typeface="Arial" panose="020B0604020202020204" pitchFamily="34" charset="0"/>
              <a:buChar char="​"/>
              <a:defRPr sz="1800" b="0">
                <a:solidFill>
                  <a:schemeClr val="bg1">
                    <a:lumMod val="85000"/>
                  </a:schemeClr>
                </a:solidFill>
              </a:defRPr>
            </a:lvl4pPr>
            <a:lvl5pPr marL="0" indent="0" algn="l">
              <a:lnSpc>
                <a:spcPct val="100000"/>
              </a:lnSpc>
              <a:spcBef>
                <a:spcPts val="200"/>
              </a:spcBef>
              <a:spcAft>
                <a:spcPts val="800"/>
              </a:spcAft>
              <a:buFont typeface="Arial" panose="020B0604020202020204" pitchFamily="34" charset="0"/>
              <a:buChar char="​"/>
              <a:defRPr sz="1800" b="0">
                <a:solidFill>
                  <a:schemeClr val="bg1">
                    <a:lumMod val="85000"/>
                  </a:schemeClr>
                </a:solidFill>
              </a:defRPr>
            </a:lvl5pPr>
            <a:lvl6pPr marL="0" indent="0" algn="ctr">
              <a:lnSpc>
                <a:spcPct val="85000"/>
              </a:lnSpc>
              <a:spcBef>
                <a:spcPts val="200"/>
              </a:spcBef>
              <a:spcAft>
                <a:spcPts val="200"/>
              </a:spcAft>
              <a:buFont typeface="Arial" panose="020B0604020202020204" pitchFamily="34" charset="0"/>
              <a:buChar char="​"/>
              <a:defRPr sz="1400" b="0">
                <a:solidFill>
                  <a:schemeClr val="bg1"/>
                </a:solidFill>
              </a:defRPr>
            </a:lvl6pPr>
            <a:lvl7pPr marL="0" indent="0" algn="ctr">
              <a:lnSpc>
                <a:spcPct val="85000"/>
              </a:lnSpc>
              <a:spcBef>
                <a:spcPts val="200"/>
              </a:spcBef>
              <a:spcAft>
                <a:spcPts val="200"/>
              </a:spcAft>
              <a:buFont typeface="Arial" panose="020B0604020202020204" pitchFamily="34" charset="0"/>
              <a:buChar char="​"/>
              <a:defRPr sz="1400" b="0">
                <a:solidFill>
                  <a:schemeClr val="bg1"/>
                </a:solidFill>
              </a:defRPr>
            </a:lvl7pPr>
            <a:lvl8pPr marL="0" indent="0" algn="ctr">
              <a:lnSpc>
                <a:spcPct val="85000"/>
              </a:lnSpc>
              <a:spcBef>
                <a:spcPts val="200"/>
              </a:spcBef>
              <a:spcAft>
                <a:spcPts val="200"/>
              </a:spcAft>
              <a:buFont typeface="Arial" panose="020B0604020202020204" pitchFamily="34" charset="0"/>
              <a:buChar char="​"/>
              <a:defRPr sz="1400" b="0">
                <a:solidFill>
                  <a:schemeClr val="bg1"/>
                </a:solidFill>
              </a:defRPr>
            </a:lvl8pPr>
            <a:lvl9pPr marL="0" indent="0" algn="ctr">
              <a:lnSpc>
                <a:spcPct val="85000"/>
              </a:lnSpc>
              <a:spcBef>
                <a:spcPts val="200"/>
              </a:spcBef>
              <a:spcAft>
                <a:spcPts val="200"/>
              </a:spcAft>
              <a:buFont typeface="Arial" panose="020B0604020202020204" pitchFamily="34" charset="0"/>
              <a:buChar char="​"/>
              <a:defRPr sz="1400" b="0">
                <a:solidFill>
                  <a:schemeClr val="bg1"/>
                </a:solidFill>
              </a:defRPr>
            </a:lvl9pPr>
          </a:lstStyle>
          <a:p>
            <a:pPr lvl="0"/>
            <a:r>
              <a:rPr lang="en-US" dirty="0"/>
              <a:t>Presentation Title Multiple Line Title Length</a:t>
            </a:r>
          </a:p>
        </p:txBody>
      </p:sp>
      <p:sp>
        <p:nvSpPr>
          <p:cNvPr id="11" name="Text Placeholder 9">
            <a:extLst>
              <a:ext uri="{FF2B5EF4-FFF2-40B4-BE49-F238E27FC236}">
                <a16:creationId xmlns:a16="http://schemas.microsoft.com/office/drawing/2014/main" id="{30F43555-58BE-2B4F-8ED4-DB4B47A89657}"/>
              </a:ext>
            </a:extLst>
          </p:cNvPr>
          <p:cNvSpPr>
            <a:spLocks noGrp="1"/>
          </p:cNvSpPr>
          <p:nvPr>
            <p:ph type="body" sz="quarter" idx="14" hasCustomPrompt="1"/>
          </p:nvPr>
        </p:nvSpPr>
        <p:spPr bwMode="gray">
          <a:xfrm>
            <a:off x="5070677" y="3739584"/>
            <a:ext cx="6571596" cy="1269714"/>
          </a:xfrm>
          <a:noFill/>
        </p:spPr>
        <p:txBody>
          <a:bodyPr wrap="square" lIns="91440" tIns="0" rIns="91440" bIns="0" anchor="t" anchorCtr="0">
            <a:noAutofit/>
          </a:bodyPr>
          <a:lstStyle>
            <a:lvl1pPr marL="0" indent="0" algn="l">
              <a:lnSpc>
                <a:spcPct val="90000"/>
              </a:lnSpc>
              <a:spcBef>
                <a:spcPts val="600"/>
              </a:spcBef>
              <a:spcAft>
                <a:spcPts val="0"/>
              </a:spcAft>
              <a:buFont typeface="Arial" panose="020B0604020202020204" pitchFamily="34" charset="0"/>
              <a:buChar char="​"/>
              <a:tabLst>
                <a:tab pos="457200" algn="l"/>
              </a:tabLst>
              <a:defRPr sz="2400" b="0">
                <a:solidFill>
                  <a:schemeClr val="bg1"/>
                </a:solidFill>
              </a:defRPr>
            </a:lvl1pPr>
            <a:lvl2pPr marL="0" indent="0" algn="l">
              <a:lnSpc>
                <a:spcPct val="100000"/>
              </a:lnSpc>
              <a:spcBef>
                <a:spcPts val="0"/>
              </a:spcBef>
              <a:spcAft>
                <a:spcPts val="800"/>
              </a:spcAft>
              <a:buFont typeface="Arial" panose="020B0604020202020204" pitchFamily="34" charset="0"/>
              <a:buChar char="​"/>
              <a:defRPr sz="2400" b="0">
                <a:solidFill>
                  <a:schemeClr val="bg1"/>
                </a:solidFill>
              </a:defRPr>
            </a:lvl2pPr>
            <a:lvl3pPr marL="0" indent="0" algn="l">
              <a:lnSpc>
                <a:spcPct val="100000"/>
              </a:lnSpc>
              <a:spcBef>
                <a:spcPts val="600"/>
              </a:spcBef>
              <a:spcAft>
                <a:spcPts val="800"/>
              </a:spcAft>
              <a:buFont typeface="Arial" panose="020B0604020202020204" pitchFamily="34" charset="0"/>
              <a:buChar char="​"/>
              <a:defRPr sz="1800" b="1">
                <a:solidFill>
                  <a:schemeClr val="bg1">
                    <a:lumMod val="85000"/>
                  </a:schemeClr>
                </a:solidFill>
              </a:defRPr>
            </a:lvl3pPr>
            <a:lvl4pPr marL="0" indent="0" algn="l">
              <a:lnSpc>
                <a:spcPct val="100000"/>
              </a:lnSpc>
              <a:spcBef>
                <a:spcPts val="200"/>
              </a:spcBef>
              <a:spcAft>
                <a:spcPts val="800"/>
              </a:spcAft>
              <a:buFont typeface="Arial" panose="020B0604020202020204" pitchFamily="34" charset="0"/>
              <a:buChar char="​"/>
              <a:defRPr sz="1800" b="0">
                <a:solidFill>
                  <a:schemeClr val="bg1">
                    <a:lumMod val="85000"/>
                  </a:schemeClr>
                </a:solidFill>
              </a:defRPr>
            </a:lvl4pPr>
            <a:lvl5pPr marL="0" indent="0" algn="l">
              <a:lnSpc>
                <a:spcPct val="100000"/>
              </a:lnSpc>
              <a:spcBef>
                <a:spcPts val="200"/>
              </a:spcBef>
              <a:spcAft>
                <a:spcPts val="800"/>
              </a:spcAft>
              <a:buFont typeface="Arial" panose="020B0604020202020204" pitchFamily="34" charset="0"/>
              <a:buChar char="​"/>
              <a:defRPr sz="1800" b="0">
                <a:solidFill>
                  <a:schemeClr val="bg1">
                    <a:lumMod val="85000"/>
                  </a:schemeClr>
                </a:solidFill>
              </a:defRPr>
            </a:lvl5pPr>
            <a:lvl6pPr marL="0" indent="0" algn="ctr">
              <a:lnSpc>
                <a:spcPct val="85000"/>
              </a:lnSpc>
              <a:spcBef>
                <a:spcPts val="200"/>
              </a:spcBef>
              <a:spcAft>
                <a:spcPts val="200"/>
              </a:spcAft>
              <a:buFont typeface="Arial" panose="020B0604020202020204" pitchFamily="34" charset="0"/>
              <a:buChar char="​"/>
              <a:defRPr sz="1400" b="0">
                <a:solidFill>
                  <a:schemeClr val="bg1"/>
                </a:solidFill>
              </a:defRPr>
            </a:lvl6pPr>
            <a:lvl7pPr marL="0" indent="0" algn="ctr">
              <a:lnSpc>
                <a:spcPct val="85000"/>
              </a:lnSpc>
              <a:spcBef>
                <a:spcPts val="200"/>
              </a:spcBef>
              <a:spcAft>
                <a:spcPts val="200"/>
              </a:spcAft>
              <a:buFont typeface="Arial" panose="020B0604020202020204" pitchFamily="34" charset="0"/>
              <a:buChar char="​"/>
              <a:defRPr sz="1400" b="0">
                <a:solidFill>
                  <a:schemeClr val="bg1"/>
                </a:solidFill>
              </a:defRPr>
            </a:lvl7pPr>
            <a:lvl8pPr marL="0" indent="0" algn="ctr">
              <a:lnSpc>
                <a:spcPct val="85000"/>
              </a:lnSpc>
              <a:spcBef>
                <a:spcPts val="200"/>
              </a:spcBef>
              <a:spcAft>
                <a:spcPts val="200"/>
              </a:spcAft>
              <a:buFont typeface="Arial" panose="020B0604020202020204" pitchFamily="34" charset="0"/>
              <a:buChar char="​"/>
              <a:defRPr sz="1400" b="0">
                <a:solidFill>
                  <a:schemeClr val="bg1"/>
                </a:solidFill>
              </a:defRPr>
            </a:lvl8pPr>
            <a:lvl9pPr marL="0" indent="0" algn="ctr">
              <a:lnSpc>
                <a:spcPct val="85000"/>
              </a:lnSpc>
              <a:spcBef>
                <a:spcPts val="200"/>
              </a:spcBef>
              <a:spcAft>
                <a:spcPts val="200"/>
              </a:spcAft>
              <a:buFont typeface="Arial" panose="020B0604020202020204" pitchFamily="34" charset="0"/>
              <a:buChar char="​"/>
              <a:defRPr sz="1400" b="0">
                <a:solidFill>
                  <a:schemeClr val="bg1"/>
                </a:solidFill>
              </a:defRPr>
            </a:lvl9pPr>
          </a:lstStyle>
          <a:p>
            <a:r>
              <a:rPr lang="en-US" dirty="0">
                <a:effectLst/>
                <a:latin typeface="Arial" panose="020B0604020202020204" pitchFamily="34" charset="0"/>
              </a:rPr>
              <a:t>Subtitle Placeholder Multiple Line Title </a:t>
            </a:r>
            <a:br>
              <a:rPr lang="en-US" dirty="0">
                <a:effectLst/>
                <a:latin typeface="Arial" panose="020B0604020202020204" pitchFamily="34" charset="0"/>
              </a:rPr>
            </a:br>
            <a:r>
              <a:rPr lang="en-US" dirty="0">
                <a:effectLst/>
                <a:latin typeface="Arial" panose="020B0604020202020204" pitchFamily="34" charset="0"/>
              </a:rPr>
              <a:t>Length Which Extends To Two Lines</a:t>
            </a:r>
          </a:p>
        </p:txBody>
      </p:sp>
      <p:sp>
        <p:nvSpPr>
          <p:cNvPr id="13" name="Text Placeholder 9">
            <a:extLst>
              <a:ext uri="{FF2B5EF4-FFF2-40B4-BE49-F238E27FC236}">
                <a16:creationId xmlns:a16="http://schemas.microsoft.com/office/drawing/2014/main" id="{B8489C6D-2ED7-C047-B694-B028CBDA195F}"/>
              </a:ext>
            </a:extLst>
          </p:cNvPr>
          <p:cNvSpPr>
            <a:spLocks noGrp="1"/>
          </p:cNvSpPr>
          <p:nvPr>
            <p:ph type="body" sz="quarter" idx="15" hasCustomPrompt="1"/>
          </p:nvPr>
        </p:nvSpPr>
        <p:spPr bwMode="gray">
          <a:xfrm>
            <a:off x="5070677" y="5137104"/>
            <a:ext cx="6571596" cy="643718"/>
          </a:xfrm>
          <a:noFill/>
        </p:spPr>
        <p:txBody>
          <a:bodyPr wrap="square" lIns="91440" tIns="0" rIns="91440" bIns="0" anchor="b" anchorCtr="0">
            <a:noAutofit/>
          </a:bodyPr>
          <a:lstStyle>
            <a:lvl1pPr marL="0" indent="0" algn="l">
              <a:lnSpc>
                <a:spcPct val="90000"/>
              </a:lnSpc>
              <a:spcBef>
                <a:spcPts val="600"/>
              </a:spcBef>
              <a:spcAft>
                <a:spcPts val="0"/>
              </a:spcAft>
              <a:buFont typeface="Arial" panose="020B0604020202020204" pitchFamily="34" charset="0"/>
              <a:buChar char="​"/>
              <a:tabLst>
                <a:tab pos="457200" algn="l"/>
              </a:tabLst>
              <a:defRPr sz="1800" b="0">
                <a:solidFill>
                  <a:schemeClr val="bg1">
                    <a:lumMod val="85000"/>
                  </a:schemeClr>
                </a:solidFill>
              </a:defRPr>
            </a:lvl1pPr>
            <a:lvl2pPr marL="0" indent="0" algn="l">
              <a:lnSpc>
                <a:spcPct val="100000"/>
              </a:lnSpc>
              <a:spcBef>
                <a:spcPts val="0"/>
              </a:spcBef>
              <a:spcAft>
                <a:spcPts val="800"/>
              </a:spcAft>
              <a:buFont typeface="Arial" panose="020B0604020202020204" pitchFamily="34" charset="0"/>
              <a:buChar char="​"/>
              <a:defRPr sz="2400" b="0">
                <a:solidFill>
                  <a:schemeClr val="bg1"/>
                </a:solidFill>
              </a:defRPr>
            </a:lvl2pPr>
            <a:lvl3pPr marL="0" indent="0" algn="l">
              <a:lnSpc>
                <a:spcPct val="100000"/>
              </a:lnSpc>
              <a:spcBef>
                <a:spcPts val="600"/>
              </a:spcBef>
              <a:spcAft>
                <a:spcPts val="800"/>
              </a:spcAft>
              <a:buFont typeface="Arial" panose="020B0604020202020204" pitchFamily="34" charset="0"/>
              <a:buChar char="​"/>
              <a:defRPr sz="1800" b="1">
                <a:solidFill>
                  <a:schemeClr val="bg1">
                    <a:lumMod val="85000"/>
                  </a:schemeClr>
                </a:solidFill>
              </a:defRPr>
            </a:lvl3pPr>
            <a:lvl4pPr marL="0" indent="0" algn="l">
              <a:lnSpc>
                <a:spcPct val="100000"/>
              </a:lnSpc>
              <a:spcBef>
                <a:spcPts val="200"/>
              </a:spcBef>
              <a:spcAft>
                <a:spcPts val="800"/>
              </a:spcAft>
              <a:buFont typeface="Arial" panose="020B0604020202020204" pitchFamily="34" charset="0"/>
              <a:buNone/>
              <a:defRPr sz="1800" b="0">
                <a:solidFill>
                  <a:schemeClr val="bg1">
                    <a:lumMod val="85000"/>
                  </a:schemeClr>
                </a:solidFill>
              </a:defRPr>
            </a:lvl4pPr>
            <a:lvl5pPr marL="0" indent="0" algn="l">
              <a:lnSpc>
                <a:spcPct val="100000"/>
              </a:lnSpc>
              <a:spcBef>
                <a:spcPts val="200"/>
              </a:spcBef>
              <a:spcAft>
                <a:spcPts val="800"/>
              </a:spcAft>
              <a:buFont typeface="Arial" panose="020B0604020202020204" pitchFamily="34" charset="0"/>
              <a:buChar char="​"/>
              <a:defRPr sz="1800" b="0">
                <a:solidFill>
                  <a:schemeClr val="bg1">
                    <a:lumMod val="85000"/>
                  </a:schemeClr>
                </a:solidFill>
              </a:defRPr>
            </a:lvl5pPr>
            <a:lvl6pPr marL="0" indent="0" algn="ctr">
              <a:lnSpc>
                <a:spcPct val="85000"/>
              </a:lnSpc>
              <a:spcBef>
                <a:spcPts val="200"/>
              </a:spcBef>
              <a:spcAft>
                <a:spcPts val="200"/>
              </a:spcAft>
              <a:buFont typeface="Arial" panose="020B0604020202020204" pitchFamily="34" charset="0"/>
              <a:buChar char="​"/>
              <a:defRPr sz="1400" b="0">
                <a:solidFill>
                  <a:schemeClr val="bg1"/>
                </a:solidFill>
              </a:defRPr>
            </a:lvl6pPr>
            <a:lvl7pPr marL="0" indent="0" algn="ctr">
              <a:lnSpc>
                <a:spcPct val="85000"/>
              </a:lnSpc>
              <a:spcBef>
                <a:spcPts val="200"/>
              </a:spcBef>
              <a:spcAft>
                <a:spcPts val="200"/>
              </a:spcAft>
              <a:buFont typeface="Arial" panose="020B0604020202020204" pitchFamily="34" charset="0"/>
              <a:buChar char="​"/>
              <a:defRPr sz="1400" b="0">
                <a:solidFill>
                  <a:schemeClr val="bg1"/>
                </a:solidFill>
              </a:defRPr>
            </a:lvl7pPr>
            <a:lvl8pPr marL="0" indent="0" algn="ctr">
              <a:lnSpc>
                <a:spcPct val="85000"/>
              </a:lnSpc>
              <a:spcBef>
                <a:spcPts val="200"/>
              </a:spcBef>
              <a:spcAft>
                <a:spcPts val="200"/>
              </a:spcAft>
              <a:buFont typeface="Arial" panose="020B0604020202020204" pitchFamily="34" charset="0"/>
              <a:buChar char="​"/>
              <a:defRPr sz="1400" b="0">
                <a:solidFill>
                  <a:schemeClr val="bg1"/>
                </a:solidFill>
              </a:defRPr>
            </a:lvl8pPr>
            <a:lvl9pPr marL="0" indent="0" algn="ctr">
              <a:lnSpc>
                <a:spcPct val="85000"/>
              </a:lnSpc>
              <a:spcBef>
                <a:spcPts val="200"/>
              </a:spcBef>
              <a:spcAft>
                <a:spcPts val="200"/>
              </a:spcAft>
              <a:buFont typeface="Arial" panose="020B0604020202020204" pitchFamily="34" charset="0"/>
              <a:buChar char="​"/>
              <a:defRPr sz="1400" b="0">
                <a:solidFill>
                  <a:schemeClr val="bg1"/>
                </a:solidFill>
              </a:defRPr>
            </a:lvl9pPr>
          </a:lstStyle>
          <a:p>
            <a:r>
              <a:rPr lang="en-US" b="1" dirty="0">
                <a:effectLst/>
                <a:latin typeface="Arial" panose="020B0604020202020204" pitchFamily="34" charset="0"/>
              </a:rPr>
              <a:t>Presenter Name</a:t>
            </a:r>
            <a:r>
              <a:rPr lang="en-US" dirty="0">
                <a:effectLst/>
                <a:latin typeface="Arial" panose="020B0604020202020204" pitchFamily="34" charset="0"/>
              </a:rPr>
              <a:t>, Presenter Title </a:t>
            </a:r>
            <a:br>
              <a:rPr lang="en-US" dirty="0">
                <a:effectLst/>
                <a:latin typeface="Arial" panose="020B0604020202020204" pitchFamily="34" charset="0"/>
              </a:rPr>
            </a:br>
            <a:r>
              <a:rPr lang="en-US" dirty="0">
                <a:effectLst/>
                <a:latin typeface="Arial" panose="020B0604020202020204" pitchFamily="34" charset="0"/>
              </a:rPr>
              <a:t>Month #, 2018</a:t>
            </a:r>
          </a:p>
        </p:txBody>
      </p:sp>
    </p:spTree>
    <p:extLst>
      <p:ext uri="{BB962C8B-B14F-4D97-AF65-F5344CB8AC3E}">
        <p14:creationId xmlns:p14="http://schemas.microsoft.com/office/powerpoint/2010/main" val="402301140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ivider-B">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903ED540-6ECC-2942-B690-AC4C269DE378}"/>
              </a:ext>
            </a:extLst>
          </p:cNvPr>
          <p:cNvSpPr/>
          <p:nvPr userDrawn="1"/>
        </p:nvSpPr>
        <p:spPr>
          <a:xfrm>
            <a:off x="439386" y="6377048"/>
            <a:ext cx="415389" cy="308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2" name="Rectangle 11">
            <a:extLst>
              <a:ext uri="{FF2B5EF4-FFF2-40B4-BE49-F238E27FC236}">
                <a16:creationId xmlns:a16="http://schemas.microsoft.com/office/drawing/2014/main" id="{160FB390-5648-D84F-B153-D8331CB92EE8}"/>
              </a:ext>
            </a:extLst>
          </p:cNvPr>
          <p:cNvSpPr/>
          <p:nvPr userDrawn="1"/>
        </p:nvSpPr>
        <p:spPr>
          <a:xfrm>
            <a:off x="10087303" y="6237514"/>
            <a:ext cx="1669268" cy="5615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9" name="Rectangle 8">
            <a:extLst>
              <a:ext uri="{FF2B5EF4-FFF2-40B4-BE49-F238E27FC236}">
                <a16:creationId xmlns:a16="http://schemas.microsoft.com/office/drawing/2014/main" id="{D1822F4F-95EB-1E40-AA80-EC7B49667196}"/>
              </a:ext>
            </a:extLst>
          </p:cNvPr>
          <p:cNvSpPr/>
          <p:nvPr/>
        </p:nvSpPr>
        <p:spPr>
          <a:xfrm>
            <a:off x="311727" y="310394"/>
            <a:ext cx="11565346" cy="623587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accent5"/>
              </a:solidFill>
            </a:endParaRPr>
          </a:p>
        </p:txBody>
      </p:sp>
      <p:sp>
        <p:nvSpPr>
          <p:cNvPr id="5" name="Subtitle 2">
            <a:extLst>
              <a:ext uri="{FF2B5EF4-FFF2-40B4-BE49-F238E27FC236}">
                <a16:creationId xmlns:a16="http://schemas.microsoft.com/office/drawing/2014/main" id="{F643405D-EA58-B94C-A9D2-BB181E7F7665}"/>
              </a:ext>
            </a:extLst>
          </p:cNvPr>
          <p:cNvSpPr>
            <a:spLocks noGrp="1"/>
          </p:cNvSpPr>
          <p:nvPr>
            <p:ph type="subTitle" idx="1" hasCustomPrompt="1"/>
          </p:nvPr>
        </p:nvSpPr>
        <p:spPr>
          <a:xfrm>
            <a:off x="0" y="3429000"/>
            <a:ext cx="12192000" cy="391891"/>
          </a:xfrm>
          <a:prstGeom prst="rect">
            <a:avLst/>
          </a:prstGeom>
        </p:spPr>
        <p:txBody>
          <a:bodyPr>
            <a:noAutofit/>
          </a:bodyPr>
          <a:lstStyle>
            <a:lvl1pPr marL="0" indent="0" algn="ctr">
              <a:buNone/>
              <a:defRPr lang="en-US" sz="2200" smtClean="0">
                <a:solidFill>
                  <a:schemeClr val="tx2"/>
                </a:solidFill>
                <a:effectLs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effectLst/>
                <a:latin typeface="Arial" panose="020B0604020202020204" pitchFamily="34" charset="0"/>
              </a:rPr>
              <a:t>Subtitle Placeholder</a:t>
            </a:r>
          </a:p>
        </p:txBody>
      </p:sp>
      <p:sp>
        <p:nvSpPr>
          <p:cNvPr id="10" name="Text Placeholder 10">
            <a:extLst>
              <a:ext uri="{FF2B5EF4-FFF2-40B4-BE49-F238E27FC236}">
                <a16:creationId xmlns:a16="http://schemas.microsoft.com/office/drawing/2014/main" id="{D8EDE4DD-7794-F84D-8B90-2BC291501306}"/>
              </a:ext>
            </a:extLst>
          </p:cNvPr>
          <p:cNvSpPr>
            <a:spLocks noGrp="1"/>
          </p:cNvSpPr>
          <p:nvPr>
            <p:ph type="body" sz="quarter" idx="10" hasCustomPrompt="1"/>
          </p:nvPr>
        </p:nvSpPr>
        <p:spPr>
          <a:xfrm>
            <a:off x="0" y="2484466"/>
            <a:ext cx="12192000" cy="928687"/>
          </a:xfrm>
        </p:spPr>
        <p:txBody>
          <a:bodyPr tIns="0" bIns="0" anchor="ctr">
            <a:normAutofit/>
          </a:bodyPr>
          <a:lstStyle>
            <a:lvl1pPr marL="0" indent="0" algn="ctr">
              <a:lnSpc>
                <a:spcPct val="100000"/>
              </a:lnSpc>
              <a:spcBef>
                <a:spcPts val="0"/>
              </a:spcBef>
              <a:buNone/>
              <a:defRPr sz="3600">
                <a:solidFill>
                  <a:schemeClr val="bg1"/>
                </a:solidFill>
              </a:defRPr>
            </a:lvl1pPr>
          </a:lstStyle>
          <a:p>
            <a:r>
              <a:rPr lang="en-US" dirty="0"/>
              <a:t>Divider Title Placeholder</a:t>
            </a:r>
          </a:p>
        </p:txBody>
      </p:sp>
    </p:spTree>
    <p:extLst>
      <p:ext uri="{BB962C8B-B14F-4D97-AF65-F5344CB8AC3E}">
        <p14:creationId xmlns:p14="http://schemas.microsoft.com/office/powerpoint/2010/main" val="8595796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ivider-C">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C10A70E-02E0-CD49-AC8A-4D0C1B2D89F4}"/>
              </a:ext>
            </a:extLst>
          </p:cNvPr>
          <p:cNvSpPr/>
          <p:nvPr userDrawn="1"/>
        </p:nvSpPr>
        <p:spPr>
          <a:xfrm>
            <a:off x="439386" y="6377048"/>
            <a:ext cx="415389" cy="308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1" name="Rectangle 10">
            <a:extLst>
              <a:ext uri="{FF2B5EF4-FFF2-40B4-BE49-F238E27FC236}">
                <a16:creationId xmlns:a16="http://schemas.microsoft.com/office/drawing/2014/main" id="{EAB44FD6-76E3-BC46-85CE-77318EFD4576}"/>
              </a:ext>
            </a:extLst>
          </p:cNvPr>
          <p:cNvSpPr/>
          <p:nvPr userDrawn="1"/>
        </p:nvSpPr>
        <p:spPr>
          <a:xfrm>
            <a:off x="10087303" y="6237514"/>
            <a:ext cx="1669268" cy="5615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9" name="Rectangle 8">
            <a:extLst>
              <a:ext uri="{FF2B5EF4-FFF2-40B4-BE49-F238E27FC236}">
                <a16:creationId xmlns:a16="http://schemas.microsoft.com/office/drawing/2014/main" id="{39AA7C57-2DB5-3E48-BA66-9948F8E12A42}"/>
              </a:ext>
            </a:extLst>
          </p:cNvPr>
          <p:cNvSpPr/>
          <p:nvPr/>
        </p:nvSpPr>
        <p:spPr>
          <a:xfrm>
            <a:off x="311727" y="310394"/>
            <a:ext cx="11565346" cy="6235879"/>
          </a:xfrm>
          <a:prstGeom prst="rect">
            <a:avLst/>
          </a:prstGeom>
          <a:solidFill>
            <a:srgbClr val="F374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accent1"/>
              </a:solidFill>
            </a:endParaRPr>
          </a:p>
        </p:txBody>
      </p:sp>
      <p:sp>
        <p:nvSpPr>
          <p:cNvPr id="5" name="Subtitle 2">
            <a:extLst>
              <a:ext uri="{FF2B5EF4-FFF2-40B4-BE49-F238E27FC236}">
                <a16:creationId xmlns:a16="http://schemas.microsoft.com/office/drawing/2014/main" id="{F643405D-EA58-B94C-A9D2-BB181E7F7665}"/>
              </a:ext>
            </a:extLst>
          </p:cNvPr>
          <p:cNvSpPr>
            <a:spLocks noGrp="1"/>
          </p:cNvSpPr>
          <p:nvPr>
            <p:ph type="subTitle" idx="1" hasCustomPrompt="1"/>
          </p:nvPr>
        </p:nvSpPr>
        <p:spPr>
          <a:xfrm>
            <a:off x="0" y="3429000"/>
            <a:ext cx="12192000" cy="391891"/>
          </a:xfrm>
          <a:prstGeom prst="rect">
            <a:avLst/>
          </a:prstGeom>
        </p:spPr>
        <p:txBody>
          <a:bodyPr>
            <a:noAutofit/>
          </a:bodyPr>
          <a:lstStyle>
            <a:lvl1pPr marL="0" indent="0" algn="ctr">
              <a:buNone/>
              <a:defRPr lang="en-US" sz="2200" smtClean="0">
                <a:solidFill>
                  <a:schemeClr val="tx2"/>
                </a:solidFill>
                <a:effectLs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effectLst/>
                <a:latin typeface="Arial" panose="020B0604020202020204" pitchFamily="34" charset="0"/>
              </a:rPr>
              <a:t>Subtitle Placeholder</a:t>
            </a:r>
          </a:p>
        </p:txBody>
      </p:sp>
      <p:sp>
        <p:nvSpPr>
          <p:cNvPr id="8" name="Text Placeholder 10">
            <a:extLst>
              <a:ext uri="{FF2B5EF4-FFF2-40B4-BE49-F238E27FC236}">
                <a16:creationId xmlns:a16="http://schemas.microsoft.com/office/drawing/2014/main" id="{45B385C3-6707-3242-9933-D6320BEE45C1}"/>
              </a:ext>
            </a:extLst>
          </p:cNvPr>
          <p:cNvSpPr>
            <a:spLocks noGrp="1"/>
          </p:cNvSpPr>
          <p:nvPr>
            <p:ph type="body" sz="quarter" idx="10" hasCustomPrompt="1"/>
          </p:nvPr>
        </p:nvSpPr>
        <p:spPr>
          <a:xfrm>
            <a:off x="0" y="2484466"/>
            <a:ext cx="12192000" cy="928687"/>
          </a:xfrm>
        </p:spPr>
        <p:txBody>
          <a:bodyPr tIns="0" bIns="0" anchor="ctr">
            <a:normAutofit/>
          </a:bodyPr>
          <a:lstStyle>
            <a:lvl1pPr marL="0" indent="0" algn="ctr">
              <a:lnSpc>
                <a:spcPct val="100000"/>
              </a:lnSpc>
              <a:spcBef>
                <a:spcPts val="0"/>
              </a:spcBef>
              <a:buNone/>
              <a:defRPr sz="3600">
                <a:solidFill>
                  <a:schemeClr val="bg1"/>
                </a:solidFill>
              </a:defRPr>
            </a:lvl1pPr>
          </a:lstStyle>
          <a:p>
            <a:r>
              <a:rPr lang="en-US" dirty="0"/>
              <a:t>Divider Title Placeholder</a:t>
            </a:r>
          </a:p>
        </p:txBody>
      </p:sp>
    </p:spTree>
    <p:extLst>
      <p:ext uri="{BB962C8B-B14F-4D97-AF65-F5344CB8AC3E}">
        <p14:creationId xmlns:p14="http://schemas.microsoft.com/office/powerpoint/2010/main" val="114615635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ntent + Im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ED40E-3BDF-834C-B342-0AACC13AADE6}"/>
              </a:ext>
            </a:extLst>
          </p:cNvPr>
          <p:cNvSpPr>
            <a:spLocks noGrp="1"/>
          </p:cNvSpPr>
          <p:nvPr>
            <p:ph type="title" hasCustomPrompt="1"/>
          </p:nvPr>
        </p:nvSpPr>
        <p:spPr>
          <a:xfrm>
            <a:off x="587482" y="395492"/>
            <a:ext cx="5806333" cy="715294"/>
          </a:xfrm>
        </p:spPr>
        <p:txBody>
          <a:bodyPr anchor="b">
            <a:noAutofit/>
          </a:bodyPr>
          <a:lstStyle>
            <a:lvl1pPr>
              <a:defRPr lang="en-US" b="1" smtClean="0">
                <a:solidFill>
                  <a:schemeClr val="accent1"/>
                </a:solidFill>
                <a:effectLst/>
              </a:defRPr>
            </a:lvl1pPr>
          </a:lstStyle>
          <a:p>
            <a:r>
              <a:rPr lang="en-US" dirty="0"/>
              <a:t>Page Title Placeholder </a:t>
            </a:r>
            <a:endParaRPr lang="en-US" dirty="0">
              <a:solidFill>
                <a:srgbClr val="F7884F"/>
              </a:solidFill>
              <a:effectLst/>
              <a:latin typeface="Arial" panose="020B0604020202020204" pitchFamily="34" charset="0"/>
            </a:endParaRPr>
          </a:p>
        </p:txBody>
      </p:sp>
      <p:sp>
        <p:nvSpPr>
          <p:cNvPr id="13" name="Text Placeholder 12">
            <a:extLst>
              <a:ext uri="{FF2B5EF4-FFF2-40B4-BE49-F238E27FC236}">
                <a16:creationId xmlns:a16="http://schemas.microsoft.com/office/drawing/2014/main" id="{27B582C0-F1B4-5E45-B235-6254D715FB52}"/>
              </a:ext>
            </a:extLst>
          </p:cNvPr>
          <p:cNvSpPr>
            <a:spLocks noGrp="1"/>
          </p:cNvSpPr>
          <p:nvPr>
            <p:ph type="body" sz="quarter" idx="11" hasCustomPrompt="1"/>
          </p:nvPr>
        </p:nvSpPr>
        <p:spPr>
          <a:xfrm>
            <a:off x="586739" y="1114321"/>
            <a:ext cx="5807075" cy="484632"/>
          </a:xfrm>
          <a:prstGeom prst="rect">
            <a:avLst/>
          </a:prstGeom>
        </p:spPr>
        <p:txBody>
          <a:bodyPr>
            <a:noAutofit/>
          </a:bodyPr>
          <a:lstStyle>
            <a:lvl1pPr marL="0" indent="0">
              <a:buNone/>
              <a:defRPr sz="2500">
                <a:solidFill>
                  <a:schemeClr val="tx2"/>
                </a:solidFill>
              </a:defRPr>
            </a:lvl1pPr>
          </a:lstStyle>
          <a:p>
            <a:pPr lvl="0"/>
            <a:r>
              <a:rPr lang="en-US" dirty="0"/>
              <a:t>Subtitle Placeholder</a:t>
            </a:r>
          </a:p>
        </p:txBody>
      </p:sp>
      <p:sp>
        <p:nvSpPr>
          <p:cNvPr id="8" name="Rectangle 7">
            <a:extLst>
              <a:ext uri="{FF2B5EF4-FFF2-40B4-BE49-F238E27FC236}">
                <a16:creationId xmlns:a16="http://schemas.microsoft.com/office/drawing/2014/main" id="{296CB0A4-3213-B748-85E5-54E833711A1E}"/>
              </a:ext>
            </a:extLst>
          </p:cNvPr>
          <p:cNvSpPr/>
          <p:nvPr userDrawn="1"/>
        </p:nvSpPr>
        <p:spPr>
          <a:xfrm>
            <a:off x="10326717" y="6308522"/>
            <a:ext cx="1214651" cy="327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7" name="Picture Placeholder 7">
            <a:extLst>
              <a:ext uri="{FF2B5EF4-FFF2-40B4-BE49-F238E27FC236}">
                <a16:creationId xmlns:a16="http://schemas.microsoft.com/office/drawing/2014/main" id="{61005587-9548-1A48-8E5D-E26BE37E4E1D}"/>
              </a:ext>
            </a:extLst>
          </p:cNvPr>
          <p:cNvSpPr>
            <a:spLocks noGrp="1"/>
          </p:cNvSpPr>
          <p:nvPr>
            <p:ph type="pic" sz="quarter" idx="13" hasCustomPrompt="1"/>
          </p:nvPr>
        </p:nvSpPr>
        <p:spPr>
          <a:xfrm>
            <a:off x="6393815" y="395288"/>
            <a:ext cx="5538788" cy="6153150"/>
          </a:xfrm>
          <a:prstGeom prst="rect">
            <a:avLst/>
          </a:prstGeom>
        </p:spPr>
        <p:txBody>
          <a:bodyPr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2100"/>
            </a:lvl1pPr>
          </a:lstStyle>
          <a:p>
            <a:r>
              <a:rPr lang="en-US" dirty="0"/>
              <a:t>Drag image here or click the icon</a:t>
            </a:r>
            <a:br>
              <a:rPr lang="en-US" dirty="0"/>
            </a:br>
            <a:r>
              <a:rPr lang="en-US" dirty="0"/>
              <a:t>to prompt image insert</a:t>
            </a:r>
          </a:p>
        </p:txBody>
      </p:sp>
      <p:sp>
        <p:nvSpPr>
          <p:cNvPr id="4" name="Content Placeholder 3">
            <a:extLst>
              <a:ext uri="{FF2B5EF4-FFF2-40B4-BE49-F238E27FC236}">
                <a16:creationId xmlns:a16="http://schemas.microsoft.com/office/drawing/2014/main" id="{0B854A8D-F768-F346-B2CA-527915E78B94}"/>
              </a:ext>
            </a:extLst>
          </p:cNvPr>
          <p:cNvSpPr>
            <a:spLocks noGrp="1"/>
          </p:cNvSpPr>
          <p:nvPr>
            <p:ph sz="quarter" idx="14"/>
          </p:nvPr>
        </p:nvSpPr>
        <p:spPr>
          <a:xfrm>
            <a:off x="571500" y="2057400"/>
            <a:ext cx="5524500" cy="41529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F7D5853-1149-9345-BCD2-97C09F9571EF}"/>
              </a:ext>
            </a:extLst>
          </p:cNvPr>
          <p:cNvSpPr>
            <a:spLocks noGrp="1"/>
          </p:cNvSpPr>
          <p:nvPr>
            <p:ph type="dt" sz="half" idx="15"/>
          </p:nvPr>
        </p:nvSpPr>
        <p:spPr/>
        <p:txBody>
          <a:bodyPr/>
          <a:lstStyle/>
          <a:p>
            <a:r>
              <a:rPr lang="en-US"/>
              <a:t>©2018 Teradata</a:t>
            </a:r>
            <a:endParaRPr lang="en-US" dirty="0"/>
          </a:p>
        </p:txBody>
      </p:sp>
    </p:spTree>
    <p:extLst>
      <p:ext uri="{BB962C8B-B14F-4D97-AF65-F5344CB8AC3E}">
        <p14:creationId xmlns:p14="http://schemas.microsoft.com/office/powerpoint/2010/main" val="23404892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42644F0-4B72-BA44-AD99-F7708197ECA6}"/>
              </a:ext>
            </a:extLst>
          </p:cNvPr>
          <p:cNvSpPr/>
          <p:nvPr userDrawn="1"/>
        </p:nvSpPr>
        <p:spPr>
          <a:xfrm>
            <a:off x="512804" y="6308522"/>
            <a:ext cx="413472" cy="327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3" name="Rectangle 12">
            <a:extLst>
              <a:ext uri="{FF2B5EF4-FFF2-40B4-BE49-F238E27FC236}">
                <a16:creationId xmlns:a16="http://schemas.microsoft.com/office/drawing/2014/main" id="{B80C21D5-8D22-D448-B510-F879B0456224}"/>
              </a:ext>
            </a:extLst>
          </p:cNvPr>
          <p:cNvSpPr/>
          <p:nvPr userDrawn="1"/>
        </p:nvSpPr>
        <p:spPr>
          <a:xfrm>
            <a:off x="10345571" y="6308522"/>
            <a:ext cx="1214651" cy="327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9" name="Picture Placeholder 6">
            <a:extLst>
              <a:ext uri="{FF2B5EF4-FFF2-40B4-BE49-F238E27FC236}">
                <a16:creationId xmlns:a16="http://schemas.microsoft.com/office/drawing/2014/main" id="{F80E3EFC-7105-AB41-8C35-7DCBA3BD9102}"/>
              </a:ext>
            </a:extLst>
          </p:cNvPr>
          <p:cNvSpPr>
            <a:spLocks noGrp="1"/>
          </p:cNvSpPr>
          <p:nvPr>
            <p:ph type="pic" sz="quarter" idx="14" hasCustomPrompt="1"/>
          </p:nvPr>
        </p:nvSpPr>
        <p:spPr>
          <a:xfrm>
            <a:off x="368300" y="378960"/>
            <a:ext cx="11445327" cy="6100668"/>
          </a:xfrm>
          <a:prstGeom prst="rect">
            <a:avLst/>
          </a:prstGeom>
        </p:spPr>
        <p:txBody>
          <a:bodyPr anchor="ctr">
            <a:noAutofit/>
          </a:bodyPr>
          <a:lstStyle>
            <a:lvl1pPr marL="0" indent="0" algn="ctr">
              <a:buNone/>
              <a:defRPr sz="2100"/>
            </a:lvl1pPr>
          </a:lstStyle>
          <a:p>
            <a:r>
              <a:rPr lang="en-US" dirty="0"/>
              <a:t>Drag image here or click the icon</a:t>
            </a:r>
            <a:br>
              <a:rPr lang="en-US" dirty="0"/>
            </a:br>
            <a:r>
              <a:rPr lang="en-US" dirty="0"/>
              <a:t>to prompt image insert</a:t>
            </a:r>
          </a:p>
        </p:txBody>
      </p:sp>
      <p:pic>
        <p:nvPicPr>
          <p:cNvPr id="10" name="Picture 9">
            <a:extLst>
              <a:ext uri="{FF2B5EF4-FFF2-40B4-BE49-F238E27FC236}">
                <a16:creationId xmlns:a16="http://schemas.microsoft.com/office/drawing/2014/main" id="{ACB63145-947E-1E49-B63C-FD390ADD89B9}"/>
              </a:ext>
            </a:extLst>
          </p:cNvPr>
          <p:cNvPicPr>
            <a:picLocks noChangeAspect="1"/>
          </p:cNvPicPr>
          <p:nvPr/>
        </p:nvPicPr>
        <p:blipFill>
          <a:blip r:embed="rId2"/>
          <a:stretch>
            <a:fillRect/>
          </a:stretch>
        </p:blipFill>
        <p:spPr>
          <a:xfrm>
            <a:off x="1400151" y="2051440"/>
            <a:ext cx="545661" cy="358988"/>
          </a:xfrm>
          <a:prstGeom prst="rect">
            <a:avLst/>
          </a:prstGeom>
        </p:spPr>
      </p:pic>
      <p:sp>
        <p:nvSpPr>
          <p:cNvPr id="12" name="Text Placeholder 11">
            <a:extLst>
              <a:ext uri="{FF2B5EF4-FFF2-40B4-BE49-F238E27FC236}">
                <a16:creationId xmlns:a16="http://schemas.microsoft.com/office/drawing/2014/main" id="{4617ECE6-46C5-E048-AE59-6526AE065C09}"/>
              </a:ext>
            </a:extLst>
          </p:cNvPr>
          <p:cNvSpPr>
            <a:spLocks noGrp="1"/>
          </p:cNvSpPr>
          <p:nvPr>
            <p:ph type="body" sz="quarter" idx="15" hasCustomPrompt="1"/>
          </p:nvPr>
        </p:nvSpPr>
        <p:spPr>
          <a:xfrm>
            <a:off x="1345655" y="2529130"/>
            <a:ext cx="3154363" cy="1460500"/>
          </a:xfrm>
          <a:prstGeom prst="rect">
            <a:avLst/>
          </a:prstGeom>
        </p:spPr>
        <p:txBody>
          <a:bodyPr>
            <a:noAutofit/>
          </a:bodyPr>
          <a:lstStyle>
            <a:lvl1pPr marL="0" indent="0">
              <a:lnSpc>
                <a:spcPct val="100000"/>
              </a:lnSpc>
              <a:buNone/>
              <a:defRPr lang="en-US" sz="2000" i="0" smtClean="0">
                <a:solidFill>
                  <a:schemeClr val="bg1"/>
                </a:solidFill>
                <a:effectLst/>
              </a:defRPr>
            </a:lvl1pPr>
          </a:lstStyle>
          <a:p>
            <a:r>
              <a:rPr lang="en-US" i="1" dirty="0" err="1">
                <a:effectLst/>
                <a:latin typeface="Arial" panose="020B0604020202020204" pitchFamily="34" charset="0"/>
              </a:rPr>
              <a:t>Gendaest</a:t>
            </a:r>
            <a:r>
              <a:rPr lang="en-US" i="1" dirty="0">
                <a:effectLst/>
                <a:latin typeface="Arial" panose="020B0604020202020204" pitchFamily="34" charset="0"/>
              </a:rPr>
              <a:t> </a:t>
            </a:r>
            <a:r>
              <a:rPr lang="en-US" i="1" dirty="0" err="1">
                <a:effectLst/>
                <a:latin typeface="Arial" panose="020B0604020202020204" pitchFamily="34" charset="0"/>
              </a:rPr>
              <a:t>ecatur</a:t>
            </a:r>
            <a:r>
              <a:rPr lang="en-US" i="1" dirty="0">
                <a:effectLst/>
                <a:latin typeface="Arial" panose="020B0604020202020204" pitchFamily="34" charset="0"/>
              </a:rPr>
              <a:t> re </a:t>
            </a:r>
            <a:r>
              <a:rPr lang="en-US" i="1" dirty="0" err="1">
                <a:effectLst/>
                <a:latin typeface="Arial" panose="020B0604020202020204" pitchFamily="34" charset="0"/>
              </a:rPr>
              <a:t>dolendebis</a:t>
            </a:r>
            <a:r>
              <a:rPr lang="en-US" i="1" dirty="0">
                <a:effectLst/>
                <a:latin typeface="Arial" panose="020B0604020202020204" pitchFamily="34" charset="0"/>
              </a:rPr>
              <a:t> </a:t>
            </a:r>
            <a:r>
              <a:rPr lang="en-US" i="1" dirty="0" err="1">
                <a:effectLst/>
                <a:latin typeface="Arial" panose="020B0604020202020204" pitchFamily="34" charset="0"/>
              </a:rPr>
              <a:t>doluptior</a:t>
            </a:r>
            <a:r>
              <a:rPr lang="en-US" i="1" dirty="0">
                <a:effectLst/>
                <a:latin typeface="Arial" panose="020B0604020202020204" pitchFamily="34" charset="0"/>
              </a:rPr>
              <a:t> </a:t>
            </a:r>
            <a:r>
              <a:rPr lang="en-US" i="1" dirty="0" err="1">
                <a:effectLst/>
                <a:latin typeface="Arial" panose="020B0604020202020204" pitchFamily="34" charset="0"/>
              </a:rPr>
              <a:t>accuptur</a:t>
            </a:r>
            <a:r>
              <a:rPr lang="en-US" i="1" dirty="0">
                <a:effectLst/>
                <a:latin typeface="Arial" panose="020B0604020202020204" pitchFamily="34" charset="0"/>
              </a:rPr>
              <a:t> re, que </a:t>
            </a:r>
            <a:r>
              <a:rPr lang="en-US" i="1" dirty="0" err="1">
                <a:effectLst/>
                <a:latin typeface="Arial" panose="020B0604020202020204" pitchFamily="34" charset="0"/>
              </a:rPr>
              <a:t>nossum</a:t>
            </a:r>
            <a:r>
              <a:rPr lang="en-US" i="1" dirty="0">
                <a:effectLst/>
                <a:latin typeface="Arial" panose="020B0604020202020204" pitchFamily="34" charset="0"/>
              </a:rPr>
              <a:t> </a:t>
            </a:r>
            <a:r>
              <a:rPr lang="en-US" i="1" dirty="0" err="1">
                <a:effectLst/>
                <a:latin typeface="Arial" panose="020B0604020202020204" pitchFamily="34" charset="0"/>
              </a:rPr>
              <a:t>atustem</a:t>
            </a:r>
            <a:r>
              <a:rPr lang="en-US" i="1" dirty="0">
                <a:effectLst/>
                <a:latin typeface="Arial" panose="020B0604020202020204" pitchFamily="34" charset="0"/>
              </a:rPr>
              <a:t> rem </a:t>
            </a:r>
            <a:r>
              <a:rPr lang="en-US" i="1" dirty="0" err="1">
                <a:effectLst/>
                <a:latin typeface="Arial" panose="020B0604020202020204" pitchFamily="34" charset="0"/>
              </a:rPr>
              <a:t>hil</a:t>
            </a:r>
            <a:r>
              <a:rPr lang="en-US" i="1" dirty="0">
                <a:effectLst/>
                <a:latin typeface="Arial" panose="020B0604020202020204" pitchFamily="34" charset="0"/>
              </a:rPr>
              <a:t> </a:t>
            </a:r>
            <a:r>
              <a:rPr lang="en-US" i="1" dirty="0" err="1">
                <a:effectLst/>
                <a:latin typeface="Arial" panose="020B0604020202020204" pitchFamily="34" charset="0"/>
              </a:rPr>
              <a:t>estorit</a:t>
            </a:r>
            <a:r>
              <a:rPr lang="en-US" i="1" dirty="0">
                <a:effectLst/>
                <a:latin typeface="Arial" panose="020B0604020202020204" pitchFamily="34" charset="0"/>
              </a:rPr>
              <a:t> </a:t>
            </a:r>
            <a:r>
              <a:rPr lang="en-US" i="1" dirty="0" err="1">
                <a:effectLst/>
                <a:latin typeface="Arial" panose="020B0604020202020204" pitchFamily="34" charset="0"/>
              </a:rPr>
              <a:t>atatur</a:t>
            </a:r>
            <a:r>
              <a:rPr lang="en-US" i="1" dirty="0">
                <a:effectLst/>
                <a:latin typeface="Arial" panose="020B0604020202020204" pitchFamily="34" charset="0"/>
              </a:rPr>
              <a:t> </a:t>
            </a:r>
            <a:r>
              <a:rPr lang="en-US" i="1" dirty="0" err="1">
                <a:effectLst/>
                <a:latin typeface="Arial" panose="020B0604020202020204" pitchFamily="34" charset="0"/>
              </a:rPr>
              <a:t>accuptis</a:t>
            </a:r>
            <a:r>
              <a:rPr lang="en-US" i="1" dirty="0">
                <a:effectLst/>
                <a:latin typeface="Arial" panose="020B0604020202020204" pitchFamily="34" charset="0"/>
              </a:rPr>
              <a:t> </a:t>
            </a:r>
            <a:r>
              <a:rPr lang="en-US" i="1" dirty="0" err="1">
                <a:effectLst/>
                <a:latin typeface="Arial" panose="020B0604020202020204" pitchFamily="34" charset="0"/>
              </a:rPr>
              <a:t>accuptur</a:t>
            </a:r>
            <a:r>
              <a:rPr lang="en-US" i="1" dirty="0">
                <a:effectLst/>
                <a:latin typeface="Arial" panose="020B0604020202020204" pitchFamily="34" charset="0"/>
              </a:rPr>
              <a:t>.</a:t>
            </a:r>
            <a:endParaRPr lang="en-US" dirty="0">
              <a:effectLst/>
              <a:latin typeface="Arial" panose="020B0604020202020204" pitchFamily="34" charset="0"/>
            </a:endParaRPr>
          </a:p>
        </p:txBody>
      </p:sp>
      <p:sp>
        <p:nvSpPr>
          <p:cNvPr id="16" name="Text Placeholder 11">
            <a:extLst>
              <a:ext uri="{FF2B5EF4-FFF2-40B4-BE49-F238E27FC236}">
                <a16:creationId xmlns:a16="http://schemas.microsoft.com/office/drawing/2014/main" id="{C8E3FED6-CA8C-C549-9403-6D6C5D78592C}"/>
              </a:ext>
            </a:extLst>
          </p:cNvPr>
          <p:cNvSpPr>
            <a:spLocks noGrp="1"/>
          </p:cNvSpPr>
          <p:nvPr>
            <p:ph type="body" sz="quarter" idx="16" hasCustomPrompt="1"/>
          </p:nvPr>
        </p:nvSpPr>
        <p:spPr>
          <a:xfrm>
            <a:off x="1345655" y="4811712"/>
            <a:ext cx="3154363" cy="392031"/>
          </a:xfrm>
          <a:prstGeom prst="rect">
            <a:avLst/>
          </a:prstGeom>
        </p:spPr>
        <p:txBody>
          <a:bodyPr>
            <a:noAutofit/>
          </a:bodyPr>
          <a:lstStyle>
            <a:lvl1pPr marL="171450" indent="-171450">
              <a:lnSpc>
                <a:spcPct val="100000"/>
              </a:lnSpc>
              <a:buFont typeface="System Font Regular"/>
              <a:buChar char="–"/>
              <a:defRPr lang="en-US" sz="1200" i="0" smtClean="0">
                <a:solidFill>
                  <a:schemeClr val="bg1"/>
                </a:solidFill>
                <a:effectLst/>
              </a:defRPr>
            </a:lvl1pPr>
          </a:lstStyle>
          <a:p>
            <a:r>
              <a:rPr lang="en-US" i="1" dirty="0">
                <a:effectLst/>
                <a:latin typeface="Arial" panose="020B0604020202020204" pitchFamily="34" charset="0"/>
              </a:rPr>
              <a:t>Quote source</a:t>
            </a:r>
            <a:endParaRPr lang="en-US" dirty="0">
              <a:effectLst/>
              <a:latin typeface="Arial" panose="020B0604020202020204" pitchFamily="34" charset="0"/>
            </a:endParaRPr>
          </a:p>
        </p:txBody>
      </p:sp>
      <p:pic>
        <p:nvPicPr>
          <p:cNvPr id="8" name="Picture 7">
            <a:extLst>
              <a:ext uri="{FF2B5EF4-FFF2-40B4-BE49-F238E27FC236}">
                <a16:creationId xmlns:a16="http://schemas.microsoft.com/office/drawing/2014/main" id="{CFA2E087-5E5A-5E49-9895-81B1CE8B16C4}"/>
              </a:ext>
            </a:extLst>
          </p:cNvPr>
          <p:cNvPicPr>
            <a:picLocks noChangeAspect="1"/>
          </p:cNvPicPr>
          <p:nvPr userDrawn="1"/>
        </p:nvPicPr>
        <p:blipFill>
          <a:blip r:embed="rId2"/>
          <a:stretch>
            <a:fillRect/>
          </a:stretch>
        </p:blipFill>
        <p:spPr>
          <a:xfrm>
            <a:off x="1400151" y="2051440"/>
            <a:ext cx="545661" cy="358988"/>
          </a:xfrm>
          <a:prstGeom prst="rect">
            <a:avLst/>
          </a:prstGeom>
        </p:spPr>
      </p:pic>
      <p:pic>
        <p:nvPicPr>
          <p:cNvPr id="11" name="Picture 10">
            <a:extLst>
              <a:ext uri="{FF2B5EF4-FFF2-40B4-BE49-F238E27FC236}">
                <a16:creationId xmlns:a16="http://schemas.microsoft.com/office/drawing/2014/main" id="{6A93BFC1-1C6D-C145-8191-1C53A839C60E}"/>
              </a:ext>
            </a:extLst>
          </p:cNvPr>
          <p:cNvPicPr>
            <a:picLocks noChangeAspect="1"/>
          </p:cNvPicPr>
          <p:nvPr userDrawn="1"/>
        </p:nvPicPr>
        <p:blipFill>
          <a:blip r:embed="rId2"/>
          <a:stretch>
            <a:fillRect/>
          </a:stretch>
        </p:blipFill>
        <p:spPr>
          <a:xfrm>
            <a:off x="1400151" y="2051440"/>
            <a:ext cx="545661" cy="358988"/>
          </a:xfrm>
          <a:prstGeom prst="rect">
            <a:avLst/>
          </a:prstGeom>
        </p:spPr>
      </p:pic>
    </p:spTree>
    <p:extLst>
      <p:ext uri="{BB962C8B-B14F-4D97-AF65-F5344CB8AC3E}">
        <p14:creationId xmlns:p14="http://schemas.microsoft.com/office/powerpoint/2010/main" val="28588428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3 Quot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ED40E-3BDF-834C-B342-0AACC13AADE6}"/>
              </a:ext>
            </a:extLst>
          </p:cNvPr>
          <p:cNvSpPr>
            <a:spLocks noGrp="1"/>
          </p:cNvSpPr>
          <p:nvPr>
            <p:ph type="title" hasCustomPrompt="1"/>
          </p:nvPr>
        </p:nvSpPr>
        <p:spPr>
          <a:xfrm>
            <a:off x="587482" y="395492"/>
            <a:ext cx="10515600" cy="715294"/>
          </a:xfrm>
        </p:spPr>
        <p:txBody>
          <a:bodyPr anchor="b">
            <a:noAutofit/>
          </a:bodyPr>
          <a:lstStyle>
            <a:lvl1pPr>
              <a:defRPr lang="en-US" b="1" smtClean="0">
                <a:solidFill>
                  <a:schemeClr val="accent1"/>
                </a:solidFill>
                <a:effectLst/>
              </a:defRPr>
            </a:lvl1pPr>
          </a:lstStyle>
          <a:p>
            <a:r>
              <a:rPr lang="en-US" dirty="0"/>
              <a:t>Page Title Placeholder </a:t>
            </a:r>
            <a:endParaRPr lang="en-US" dirty="0">
              <a:solidFill>
                <a:srgbClr val="F7884F"/>
              </a:solidFill>
              <a:effectLst/>
              <a:latin typeface="Arial" panose="020B0604020202020204" pitchFamily="34" charset="0"/>
            </a:endParaRPr>
          </a:p>
        </p:txBody>
      </p:sp>
      <p:sp>
        <p:nvSpPr>
          <p:cNvPr id="13" name="Text Placeholder 12">
            <a:extLst>
              <a:ext uri="{FF2B5EF4-FFF2-40B4-BE49-F238E27FC236}">
                <a16:creationId xmlns:a16="http://schemas.microsoft.com/office/drawing/2014/main" id="{27B582C0-F1B4-5E45-B235-6254D715FB52}"/>
              </a:ext>
            </a:extLst>
          </p:cNvPr>
          <p:cNvSpPr>
            <a:spLocks noGrp="1"/>
          </p:cNvSpPr>
          <p:nvPr>
            <p:ph type="body" sz="quarter" idx="11" hasCustomPrompt="1"/>
          </p:nvPr>
        </p:nvSpPr>
        <p:spPr>
          <a:xfrm>
            <a:off x="586740" y="1121177"/>
            <a:ext cx="10516342" cy="479023"/>
          </a:xfrm>
          <a:prstGeom prst="rect">
            <a:avLst/>
          </a:prstGeom>
        </p:spPr>
        <p:txBody>
          <a:bodyPr>
            <a:noAutofit/>
          </a:bodyPr>
          <a:lstStyle>
            <a:lvl1pPr marL="0" indent="0">
              <a:buNone/>
              <a:defRPr sz="2500">
                <a:solidFill>
                  <a:schemeClr val="tx2"/>
                </a:solidFill>
              </a:defRPr>
            </a:lvl1pPr>
          </a:lstStyle>
          <a:p>
            <a:pPr lvl="0"/>
            <a:r>
              <a:rPr lang="en-US" dirty="0"/>
              <a:t>Subtitle Placeholder</a:t>
            </a:r>
          </a:p>
        </p:txBody>
      </p:sp>
      <p:sp>
        <p:nvSpPr>
          <p:cNvPr id="12" name="Text Placeholder 11">
            <a:extLst>
              <a:ext uri="{FF2B5EF4-FFF2-40B4-BE49-F238E27FC236}">
                <a16:creationId xmlns:a16="http://schemas.microsoft.com/office/drawing/2014/main" id="{0618C2FF-6DB8-2F4B-A07E-ACC0CB87B6FD}"/>
              </a:ext>
            </a:extLst>
          </p:cNvPr>
          <p:cNvSpPr>
            <a:spLocks noGrp="1"/>
          </p:cNvSpPr>
          <p:nvPr>
            <p:ph type="body" sz="quarter" idx="15" hasCustomPrompt="1"/>
          </p:nvPr>
        </p:nvSpPr>
        <p:spPr>
          <a:xfrm>
            <a:off x="586740" y="2535213"/>
            <a:ext cx="3154363" cy="1631216"/>
          </a:xfrm>
          <a:prstGeom prst="rect">
            <a:avLst/>
          </a:prstGeom>
        </p:spPr>
        <p:txBody>
          <a:bodyPr>
            <a:spAutoFit/>
          </a:bodyPr>
          <a:lstStyle>
            <a:lvl1pPr marL="0" indent="0">
              <a:lnSpc>
                <a:spcPct val="100000"/>
              </a:lnSpc>
              <a:buNone/>
              <a:defRPr lang="en-US" sz="2000" i="0" smtClean="0">
                <a:solidFill>
                  <a:srgbClr val="898C92"/>
                </a:solidFill>
                <a:effectLst/>
              </a:defRPr>
            </a:lvl1pPr>
          </a:lstStyle>
          <a:p>
            <a:r>
              <a:rPr lang="en-US" i="1" dirty="0" err="1">
                <a:effectLst/>
                <a:latin typeface="Arial" panose="020B0604020202020204" pitchFamily="34" charset="0"/>
              </a:rPr>
              <a:t>Gendaest</a:t>
            </a:r>
            <a:r>
              <a:rPr lang="en-US" i="1" dirty="0">
                <a:effectLst/>
                <a:latin typeface="Arial" panose="020B0604020202020204" pitchFamily="34" charset="0"/>
              </a:rPr>
              <a:t> </a:t>
            </a:r>
            <a:r>
              <a:rPr lang="en-US" i="1" dirty="0" err="1">
                <a:effectLst/>
                <a:latin typeface="Arial" panose="020B0604020202020204" pitchFamily="34" charset="0"/>
              </a:rPr>
              <a:t>ecatur</a:t>
            </a:r>
            <a:r>
              <a:rPr lang="en-US" i="1" dirty="0">
                <a:effectLst/>
                <a:latin typeface="Arial" panose="020B0604020202020204" pitchFamily="34" charset="0"/>
              </a:rPr>
              <a:t> re </a:t>
            </a:r>
            <a:r>
              <a:rPr lang="en-US" i="1" dirty="0" err="1">
                <a:effectLst/>
                <a:latin typeface="Arial" panose="020B0604020202020204" pitchFamily="34" charset="0"/>
              </a:rPr>
              <a:t>dolendebis</a:t>
            </a:r>
            <a:r>
              <a:rPr lang="en-US" i="1" dirty="0">
                <a:effectLst/>
                <a:latin typeface="Arial" panose="020B0604020202020204" pitchFamily="34" charset="0"/>
              </a:rPr>
              <a:t> </a:t>
            </a:r>
            <a:r>
              <a:rPr lang="en-US" i="1" dirty="0" err="1">
                <a:effectLst/>
                <a:latin typeface="Arial" panose="020B0604020202020204" pitchFamily="34" charset="0"/>
              </a:rPr>
              <a:t>doluptior</a:t>
            </a:r>
            <a:r>
              <a:rPr lang="en-US" i="1" dirty="0">
                <a:effectLst/>
                <a:latin typeface="Arial" panose="020B0604020202020204" pitchFamily="34" charset="0"/>
              </a:rPr>
              <a:t> </a:t>
            </a:r>
            <a:r>
              <a:rPr lang="en-US" i="1" dirty="0" err="1">
                <a:effectLst/>
                <a:latin typeface="Arial" panose="020B0604020202020204" pitchFamily="34" charset="0"/>
              </a:rPr>
              <a:t>accuptur</a:t>
            </a:r>
            <a:r>
              <a:rPr lang="en-US" i="1" dirty="0">
                <a:effectLst/>
                <a:latin typeface="Arial" panose="020B0604020202020204" pitchFamily="34" charset="0"/>
              </a:rPr>
              <a:t> re, que </a:t>
            </a:r>
            <a:r>
              <a:rPr lang="en-US" i="1" dirty="0" err="1">
                <a:effectLst/>
                <a:latin typeface="Arial" panose="020B0604020202020204" pitchFamily="34" charset="0"/>
              </a:rPr>
              <a:t>nossum</a:t>
            </a:r>
            <a:r>
              <a:rPr lang="en-US" i="1" dirty="0">
                <a:effectLst/>
                <a:latin typeface="Arial" panose="020B0604020202020204" pitchFamily="34" charset="0"/>
              </a:rPr>
              <a:t> </a:t>
            </a:r>
            <a:r>
              <a:rPr lang="en-US" i="1" dirty="0" err="1">
                <a:effectLst/>
                <a:latin typeface="Arial" panose="020B0604020202020204" pitchFamily="34" charset="0"/>
              </a:rPr>
              <a:t>atustem</a:t>
            </a:r>
            <a:r>
              <a:rPr lang="en-US" i="1" dirty="0">
                <a:effectLst/>
                <a:latin typeface="Arial" panose="020B0604020202020204" pitchFamily="34" charset="0"/>
              </a:rPr>
              <a:t> rem </a:t>
            </a:r>
            <a:r>
              <a:rPr lang="en-US" i="1" dirty="0" err="1">
                <a:effectLst/>
                <a:latin typeface="Arial" panose="020B0604020202020204" pitchFamily="34" charset="0"/>
              </a:rPr>
              <a:t>hil</a:t>
            </a:r>
            <a:r>
              <a:rPr lang="en-US" i="1" dirty="0">
                <a:effectLst/>
                <a:latin typeface="Arial" panose="020B0604020202020204" pitchFamily="34" charset="0"/>
              </a:rPr>
              <a:t> </a:t>
            </a:r>
            <a:r>
              <a:rPr lang="en-US" i="1" dirty="0" err="1">
                <a:effectLst/>
                <a:latin typeface="Arial" panose="020B0604020202020204" pitchFamily="34" charset="0"/>
              </a:rPr>
              <a:t>estorit</a:t>
            </a:r>
            <a:r>
              <a:rPr lang="en-US" i="1" dirty="0">
                <a:effectLst/>
                <a:latin typeface="Arial" panose="020B0604020202020204" pitchFamily="34" charset="0"/>
              </a:rPr>
              <a:t> </a:t>
            </a:r>
            <a:r>
              <a:rPr lang="en-US" i="1" dirty="0" err="1">
                <a:effectLst/>
                <a:latin typeface="Arial" panose="020B0604020202020204" pitchFamily="34" charset="0"/>
              </a:rPr>
              <a:t>atatur</a:t>
            </a:r>
            <a:r>
              <a:rPr lang="en-US" i="1" dirty="0">
                <a:effectLst/>
                <a:latin typeface="Arial" panose="020B0604020202020204" pitchFamily="34" charset="0"/>
              </a:rPr>
              <a:t> </a:t>
            </a:r>
            <a:r>
              <a:rPr lang="en-US" i="1" dirty="0" err="1">
                <a:effectLst/>
                <a:latin typeface="Arial" panose="020B0604020202020204" pitchFamily="34" charset="0"/>
              </a:rPr>
              <a:t>accuptis</a:t>
            </a:r>
            <a:r>
              <a:rPr lang="en-US" i="1" dirty="0">
                <a:effectLst/>
                <a:latin typeface="Arial" panose="020B0604020202020204" pitchFamily="34" charset="0"/>
              </a:rPr>
              <a:t> </a:t>
            </a:r>
            <a:r>
              <a:rPr lang="en-US" i="1" dirty="0" err="1">
                <a:effectLst/>
                <a:latin typeface="Arial" panose="020B0604020202020204" pitchFamily="34" charset="0"/>
              </a:rPr>
              <a:t>accuptur</a:t>
            </a:r>
            <a:r>
              <a:rPr lang="en-US" i="1" dirty="0">
                <a:effectLst/>
                <a:latin typeface="Arial" panose="020B0604020202020204" pitchFamily="34" charset="0"/>
              </a:rPr>
              <a:t>.</a:t>
            </a:r>
            <a:endParaRPr lang="en-US" dirty="0">
              <a:effectLst/>
              <a:latin typeface="Arial" panose="020B0604020202020204" pitchFamily="34" charset="0"/>
            </a:endParaRPr>
          </a:p>
        </p:txBody>
      </p:sp>
      <p:sp>
        <p:nvSpPr>
          <p:cNvPr id="14" name="Text Placeholder 11">
            <a:extLst>
              <a:ext uri="{FF2B5EF4-FFF2-40B4-BE49-F238E27FC236}">
                <a16:creationId xmlns:a16="http://schemas.microsoft.com/office/drawing/2014/main" id="{5F15D219-5B9E-8D48-BED6-10CC701B8D24}"/>
              </a:ext>
            </a:extLst>
          </p:cNvPr>
          <p:cNvSpPr>
            <a:spLocks noGrp="1"/>
          </p:cNvSpPr>
          <p:nvPr>
            <p:ph type="body" sz="quarter" idx="16" hasCustomPrompt="1"/>
          </p:nvPr>
        </p:nvSpPr>
        <p:spPr>
          <a:xfrm>
            <a:off x="586740" y="4794935"/>
            <a:ext cx="3154363" cy="276999"/>
          </a:xfrm>
          <a:prstGeom prst="rect">
            <a:avLst/>
          </a:prstGeom>
        </p:spPr>
        <p:txBody>
          <a:bodyPr>
            <a:spAutoFit/>
          </a:bodyPr>
          <a:lstStyle>
            <a:lvl1pPr marL="171450" indent="-171450">
              <a:lnSpc>
                <a:spcPct val="100000"/>
              </a:lnSpc>
              <a:buFont typeface="System Font Regular"/>
              <a:buChar char="–"/>
              <a:defRPr lang="en-US" sz="1200" i="0" smtClean="0">
                <a:solidFill>
                  <a:schemeClr val="accent1"/>
                </a:solidFill>
                <a:effectLst/>
              </a:defRPr>
            </a:lvl1pPr>
          </a:lstStyle>
          <a:p>
            <a:r>
              <a:rPr lang="en-US" i="1" dirty="0">
                <a:effectLst/>
                <a:latin typeface="Arial" panose="020B0604020202020204" pitchFamily="34" charset="0"/>
              </a:rPr>
              <a:t>Quote source</a:t>
            </a:r>
            <a:endParaRPr lang="en-US" dirty="0">
              <a:effectLst/>
              <a:latin typeface="Arial" panose="020B0604020202020204" pitchFamily="34" charset="0"/>
            </a:endParaRPr>
          </a:p>
        </p:txBody>
      </p:sp>
      <p:sp>
        <p:nvSpPr>
          <p:cNvPr id="18" name="Text Placeholder 11">
            <a:extLst>
              <a:ext uri="{FF2B5EF4-FFF2-40B4-BE49-F238E27FC236}">
                <a16:creationId xmlns:a16="http://schemas.microsoft.com/office/drawing/2014/main" id="{24DB837E-AA29-B240-993C-F9853D959B30}"/>
              </a:ext>
            </a:extLst>
          </p:cNvPr>
          <p:cNvSpPr>
            <a:spLocks noGrp="1"/>
          </p:cNvSpPr>
          <p:nvPr>
            <p:ph type="body" sz="quarter" idx="17" hasCustomPrompt="1"/>
          </p:nvPr>
        </p:nvSpPr>
        <p:spPr>
          <a:xfrm>
            <a:off x="4267730" y="2535213"/>
            <a:ext cx="3154363" cy="1631216"/>
          </a:xfrm>
          <a:prstGeom prst="rect">
            <a:avLst/>
          </a:prstGeom>
        </p:spPr>
        <p:txBody>
          <a:bodyPr>
            <a:spAutoFit/>
          </a:bodyPr>
          <a:lstStyle>
            <a:lvl1pPr marL="0" indent="0">
              <a:lnSpc>
                <a:spcPct val="100000"/>
              </a:lnSpc>
              <a:buNone/>
              <a:defRPr lang="en-US" sz="2000" i="0" smtClean="0">
                <a:solidFill>
                  <a:srgbClr val="898C92"/>
                </a:solidFill>
                <a:effectLst/>
              </a:defRPr>
            </a:lvl1pPr>
          </a:lstStyle>
          <a:p>
            <a:r>
              <a:rPr lang="en-US" i="1" dirty="0" err="1">
                <a:effectLst/>
                <a:latin typeface="Arial" panose="020B0604020202020204" pitchFamily="34" charset="0"/>
              </a:rPr>
              <a:t>Gendaest</a:t>
            </a:r>
            <a:r>
              <a:rPr lang="en-US" i="1" dirty="0">
                <a:effectLst/>
                <a:latin typeface="Arial" panose="020B0604020202020204" pitchFamily="34" charset="0"/>
              </a:rPr>
              <a:t> </a:t>
            </a:r>
            <a:r>
              <a:rPr lang="en-US" i="1" dirty="0" err="1">
                <a:effectLst/>
                <a:latin typeface="Arial" panose="020B0604020202020204" pitchFamily="34" charset="0"/>
              </a:rPr>
              <a:t>ecatur</a:t>
            </a:r>
            <a:r>
              <a:rPr lang="en-US" i="1" dirty="0">
                <a:effectLst/>
                <a:latin typeface="Arial" panose="020B0604020202020204" pitchFamily="34" charset="0"/>
              </a:rPr>
              <a:t> re </a:t>
            </a:r>
            <a:r>
              <a:rPr lang="en-US" i="1" dirty="0" err="1">
                <a:effectLst/>
                <a:latin typeface="Arial" panose="020B0604020202020204" pitchFamily="34" charset="0"/>
              </a:rPr>
              <a:t>dolendebis</a:t>
            </a:r>
            <a:r>
              <a:rPr lang="en-US" i="1" dirty="0">
                <a:effectLst/>
                <a:latin typeface="Arial" panose="020B0604020202020204" pitchFamily="34" charset="0"/>
              </a:rPr>
              <a:t> </a:t>
            </a:r>
            <a:r>
              <a:rPr lang="en-US" i="1" dirty="0" err="1">
                <a:effectLst/>
                <a:latin typeface="Arial" panose="020B0604020202020204" pitchFamily="34" charset="0"/>
              </a:rPr>
              <a:t>doluptior</a:t>
            </a:r>
            <a:r>
              <a:rPr lang="en-US" i="1" dirty="0">
                <a:effectLst/>
                <a:latin typeface="Arial" panose="020B0604020202020204" pitchFamily="34" charset="0"/>
              </a:rPr>
              <a:t> </a:t>
            </a:r>
            <a:r>
              <a:rPr lang="en-US" i="1" dirty="0" err="1">
                <a:effectLst/>
                <a:latin typeface="Arial" panose="020B0604020202020204" pitchFamily="34" charset="0"/>
              </a:rPr>
              <a:t>accuptur</a:t>
            </a:r>
            <a:r>
              <a:rPr lang="en-US" i="1" dirty="0">
                <a:effectLst/>
                <a:latin typeface="Arial" panose="020B0604020202020204" pitchFamily="34" charset="0"/>
              </a:rPr>
              <a:t> re, que </a:t>
            </a:r>
            <a:r>
              <a:rPr lang="en-US" i="1" dirty="0" err="1">
                <a:effectLst/>
                <a:latin typeface="Arial" panose="020B0604020202020204" pitchFamily="34" charset="0"/>
              </a:rPr>
              <a:t>nossum</a:t>
            </a:r>
            <a:r>
              <a:rPr lang="en-US" i="1" dirty="0">
                <a:effectLst/>
                <a:latin typeface="Arial" panose="020B0604020202020204" pitchFamily="34" charset="0"/>
              </a:rPr>
              <a:t> </a:t>
            </a:r>
            <a:r>
              <a:rPr lang="en-US" i="1" dirty="0" err="1">
                <a:effectLst/>
                <a:latin typeface="Arial" panose="020B0604020202020204" pitchFamily="34" charset="0"/>
              </a:rPr>
              <a:t>atustem</a:t>
            </a:r>
            <a:r>
              <a:rPr lang="en-US" i="1" dirty="0">
                <a:effectLst/>
                <a:latin typeface="Arial" panose="020B0604020202020204" pitchFamily="34" charset="0"/>
              </a:rPr>
              <a:t> rem </a:t>
            </a:r>
            <a:r>
              <a:rPr lang="en-US" i="1" dirty="0" err="1">
                <a:effectLst/>
                <a:latin typeface="Arial" panose="020B0604020202020204" pitchFamily="34" charset="0"/>
              </a:rPr>
              <a:t>hil</a:t>
            </a:r>
            <a:r>
              <a:rPr lang="en-US" i="1" dirty="0">
                <a:effectLst/>
                <a:latin typeface="Arial" panose="020B0604020202020204" pitchFamily="34" charset="0"/>
              </a:rPr>
              <a:t> </a:t>
            </a:r>
            <a:r>
              <a:rPr lang="en-US" i="1" dirty="0" err="1">
                <a:effectLst/>
                <a:latin typeface="Arial" panose="020B0604020202020204" pitchFamily="34" charset="0"/>
              </a:rPr>
              <a:t>estorit</a:t>
            </a:r>
            <a:r>
              <a:rPr lang="en-US" i="1" dirty="0">
                <a:effectLst/>
                <a:latin typeface="Arial" panose="020B0604020202020204" pitchFamily="34" charset="0"/>
              </a:rPr>
              <a:t> </a:t>
            </a:r>
            <a:r>
              <a:rPr lang="en-US" i="1" dirty="0" err="1">
                <a:effectLst/>
                <a:latin typeface="Arial" panose="020B0604020202020204" pitchFamily="34" charset="0"/>
              </a:rPr>
              <a:t>atatur</a:t>
            </a:r>
            <a:r>
              <a:rPr lang="en-US" i="1" dirty="0">
                <a:effectLst/>
                <a:latin typeface="Arial" panose="020B0604020202020204" pitchFamily="34" charset="0"/>
              </a:rPr>
              <a:t> </a:t>
            </a:r>
            <a:r>
              <a:rPr lang="en-US" i="1" dirty="0" err="1">
                <a:effectLst/>
                <a:latin typeface="Arial" panose="020B0604020202020204" pitchFamily="34" charset="0"/>
              </a:rPr>
              <a:t>accuptis</a:t>
            </a:r>
            <a:r>
              <a:rPr lang="en-US" i="1" dirty="0">
                <a:effectLst/>
                <a:latin typeface="Arial" panose="020B0604020202020204" pitchFamily="34" charset="0"/>
              </a:rPr>
              <a:t> </a:t>
            </a:r>
            <a:r>
              <a:rPr lang="en-US" i="1" dirty="0" err="1">
                <a:effectLst/>
                <a:latin typeface="Arial" panose="020B0604020202020204" pitchFamily="34" charset="0"/>
              </a:rPr>
              <a:t>accuptur</a:t>
            </a:r>
            <a:r>
              <a:rPr lang="en-US" i="1" dirty="0">
                <a:effectLst/>
                <a:latin typeface="Arial" panose="020B0604020202020204" pitchFamily="34" charset="0"/>
              </a:rPr>
              <a:t>.</a:t>
            </a:r>
            <a:endParaRPr lang="en-US" dirty="0">
              <a:effectLst/>
              <a:latin typeface="Arial" panose="020B0604020202020204" pitchFamily="34" charset="0"/>
            </a:endParaRPr>
          </a:p>
        </p:txBody>
      </p:sp>
      <p:sp>
        <p:nvSpPr>
          <p:cNvPr id="19" name="Text Placeholder 11">
            <a:extLst>
              <a:ext uri="{FF2B5EF4-FFF2-40B4-BE49-F238E27FC236}">
                <a16:creationId xmlns:a16="http://schemas.microsoft.com/office/drawing/2014/main" id="{999129FA-5599-CA46-A4AE-0814D4B77C56}"/>
              </a:ext>
            </a:extLst>
          </p:cNvPr>
          <p:cNvSpPr>
            <a:spLocks noGrp="1"/>
          </p:cNvSpPr>
          <p:nvPr>
            <p:ph type="body" sz="quarter" idx="18" hasCustomPrompt="1"/>
          </p:nvPr>
        </p:nvSpPr>
        <p:spPr>
          <a:xfrm>
            <a:off x="4267730" y="4794935"/>
            <a:ext cx="3154363" cy="276999"/>
          </a:xfrm>
          <a:prstGeom prst="rect">
            <a:avLst/>
          </a:prstGeom>
        </p:spPr>
        <p:txBody>
          <a:bodyPr>
            <a:spAutoFit/>
          </a:bodyPr>
          <a:lstStyle>
            <a:lvl1pPr marL="171450" indent="-171450">
              <a:lnSpc>
                <a:spcPct val="100000"/>
              </a:lnSpc>
              <a:buFont typeface="System Font Regular"/>
              <a:buChar char="–"/>
              <a:defRPr lang="en-US" sz="1200" i="0" smtClean="0">
                <a:solidFill>
                  <a:schemeClr val="accent1"/>
                </a:solidFill>
                <a:effectLst/>
              </a:defRPr>
            </a:lvl1pPr>
          </a:lstStyle>
          <a:p>
            <a:r>
              <a:rPr lang="en-US" i="1" dirty="0">
                <a:effectLst/>
                <a:latin typeface="Arial" panose="020B0604020202020204" pitchFamily="34" charset="0"/>
              </a:rPr>
              <a:t>Quote source</a:t>
            </a:r>
            <a:endParaRPr lang="en-US" dirty="0">
              <a:effectLst/>
              <a:latin typeface="Arial" panose="020B0604020202020204" pitchFamily="34" charset="0"/>
            </a:endParaRPr>
          </a:p>
        </p:txBody>
      </p:sp>
      <p:sp>
        <p:nvSpPr>
          <p:cNvPr id="22" name="Text Placeholder 11">
            <a:extLst>
              <a:ext uri="{FF2B5EF4-FFF2-40B4-BE49-F238E27FC236}">
                <a16:creationId xmlns:a16="http://schemas.microsoft.com/office/drawing/2014/main" id="{B6020E31-7347-5741-9900-2003C4B901E3}"/>
              </a:ext>
            </a:extLst>
          </p:cNvPr>
          <p:cNvSpPr>
            <a:spLocks noGrp="1"/>
          </p:cNvSpPr>
          <p:nvPr>
            <p:ph type="body" sz="quarter" idx="19" hasCustomPrompt="1"/>
          </p:nvPr>
        </p:nvSpPr>
        <p:spPr>
          <a:xfrm>
            <a:off x="7948719" y="2535213"/>
            <a:ext cx="3154363" cy="1631216"/>
          </a:xfrm>
          <a:prstGeom prst="rect">
            <a:avLst/>
          </a:prstGeom>
        </p:spPr>
        <p:txBody>
          <a:bodyPr>
            <a:spAutoFit/>
          </a:bodyPr>
          <a:lstStyle>
            <a:lvl1pPr marL="0" indent="0">
              <a:lnSpc>
                <a:spcPct val="100000"/>
              </a:lnSpc>
              <a:buNone/>
              <a:defRPr lang="en-US" sz="2000" i="0" smtClean="0">
                <a:solidFill>
                  <a:srgbClr val="898C92"/>
                </a:solidFill>
                <a:effectLst/>
              </a:defRPr>
            </a:lvl1pPr>
          </a:lstStyle>
          <a:p>
            <a:r>
              <a:rPr lang="en-US" i="1" dirty="0" err="1">
                <a:effectLst/>
                <a:latin typeface="Arial" panose="020B0604020202020204" pitchFamily="34" charset="0"/>
              </a:rPr>
              <a:t>Gendaest</a:t>
            </a:r>
            <a:r>
              <a:rPr lang="en-US" i="1" dirty="0">
                <a:effectLst/>
                <a:latin typeface="Arial" panose="020B0604020202020204" pitchFamily="34" charset="0"/>
              </a:rPr>
              <a:t> </a:t>
            </a:r>
            <a:r>
              <a:rPr lang="en-US" i="1" dirty="0" err="1">
                <a:effectLst/>
                <a:latin typeface="Arial" panose="020B0604020202020204" pitchFamily="34" charset="0"/>
              </a:rPr>
              <a:t>ecatur</a:t>
            </a:r>
            <a:r>
              <a:rPr lang="en-US" i="1" dirty="0">
                <a:effectLst/>
                <a:latin typeface="Arial" panose="020B0604020202020204" pitchFamily="34" charset="0"/>
              </a:rPr>
              <a:t> re </a:t>
            </a:r>
            <a:r>
              <a:rPr lang="en-US" i="1" dirty="0" err="1">
                <a:effectLst/>
                <a:latin typeface="Arial" panose="020B0604020202020204" pitchFamily="34" charset="0"/>
              </a:rPr>
              <a:t>dolendebis</a:t>
            </a:r>
            <a:r>
              <a:rPr lang="en-US" i="1" dirty="0">
                <a:effectLst/>
                <a:latin typeface="Arial" panose="020B0604020202020204" pitchFamily="34" charset="0"/>
              </a:rPr>
              <a:t> </a:t>
            </a:r>
            <a:r>
              <a:rPr lang="en-US" i="1" dirty="0" err="1">
                <a:effectLst/>
                <a:latin typeface="Arial" panose="020B0604020202020204" pitchFamily="34" charset="0"/>
              </a:rPr>
              <a:t>doluptior</a:t>
            </a:r>
            <a:r>
              <a:rPr lang="en-US" i="1" dirty="0">
                <a:effectLst/>
                <a:latin typeface="Arial" panose="020B0604020202020204" pitchFamily="34" charset="0"/>
              </a:rPr>
              <a:t> </a:t>
            </a:r>
            <a:r>
              <a:rPr lang="en-US" i="1" dirty="0" err="1">
                <a:effectLst/>
                <a:latin typeface="Arial" panose="020B0604020202020204" pitchFamily="34" charset="0"/>
              </a:rPr>
              <a:t>accuptur</a:t>
            </a:r>
            <a:r>
              <a:rPr lang="en-US" i="1" dirty="0">
                <a:effectLst/>
                <a:latin typeface="Arial" panose="020B0604020202020204" pitchFamily="34" charset="0"/>
              </a:rPr>
              <a:t> re, que </a:t>
            </a:r>
            <a:r>
              <a:rPr lang="en-US" i="1" dirty="0" err="1">
                <a:effectLst/>
                <a:latin typeface="Arial" panose="020B0604020202020204" pitchFamily="34" charset="0"/>
              </a:rPr>
              <a:t>nossum</a:t>
            </a:r>
            <a:r>
              <a:rPr lang="en-US" i="1" dirty="0">
                <a:effectLst/>
                <a:latin typeface="Arial" panose="020B0604020202020204" pitchFamily="34" charset="0"/>
              </a:rPr>
              <a:t> </a:t>
            </a:r>
            <a:r>
              <a:rPr lang="en-US" i="1" dirty="0" err="1">
                <a:effectLst/>
                <a:latin typeface="Arial" panose="020B0604020202020204" pitchFamily="34" charset="0"/>
              </a:rPr>
              <a:t>atustem</a:t>
            </a:r>
            <a:r>
              <a:rPr lang="en-US" i="1" dirty="0">
                <a:effectLst/>
                <a:latin typeface="Arial" panose="020B0604020202020204" pitchFamily="34" charset="0"/>
              </a:rPr>
              <a:t> rem </a:t>
            </a:r>
            <a:r>
              <a:rPr lang="en-US" i="1" dirty="0" err="1">
                <a:effectLst/>
                <a:latin typeface="Arial" panose="020B0604020202020204" pitchFamily="34" charset="0"/>
              </a:rPr>
              <a:t>hil</a:t>
            </a:r>
            <a:r>
              <a:rPr lang="en-US" i="1" dirty="0">
                <a:effectLst/>
                <a:latin typeface="Arial" panose="020B0604020202020204" pitchFamily="34" charset="0"/>
              </a:rPr>
              <a:t> </a:t>
            </a:r>
            <a:r>
              <a:rPr lang="en-US" i="1" dirty="0" err="1">
                <a:effectLst/>
                <a:latin typeface="Arial" panose="020B0604020202020204" pitchFamily="34" charset="0"/>
              </a:rPr>
              <a:t>estorit</a:t>
            </a:r>
            <a:r>
              <a:rPr lang="en-US" i="1" dirty="0">
                <a:effectLst/>
                <a:latin typeface="Arial" panose="020B0604020202020204" pitchFamily="34" charset="0"/>
              </a:rPr>
              <a:t> </a:t>
            </a:r>
            <a:r>
              <a:rPr lang="en-US" i="1" dirty="0" err="1">
                <a:effectLst/>
                <a:latin typeface="Arial" panose="020B0604020202020204" pitchFamily="34" charset="0"/>
              </a:rPr>
              <a:t>atatur</a:t>
            </a:r>
            <a:r>
              <a:rPr lang="en-US" i="1" dirty="0">
                <a:effectLst/>
                <a:latin typeface="Arial" panose="020B0604020202020204" pitchFamily="34" charset="0"/>
              </a:rPr>
              <a:t> </a:t>
            </a:r>
            <a:r>
              <a:rPr lang="en-US" i="1" dirty="0" err="1">
                <a:effectLst/>
                <a:latin typeface="Arial" panose="020B0604020202020204" pitchFamily="34" charset="0"/>
              </a:rPr>
              <a:t>accuptis</a:t>
            </a:r>
            <a:r>
              <a:rPr lang="en-US" i="1" dirty="0">
                <a:effectLst/>
                <a:latin typeface="Arial" panose="020B0604020202020204" pitchFamily="34" charset="0"/>
              </a:rPr>
              <a:t> </a:t>
            </a:r>
            <a:r>
              <a:rPr lang="en-US" i="1" dirty="0" err="1">
                <a:effectLst/>
                <a:latin typeface="Arial" panose="020B0604020202020204" pitchFamily="34" charset="0"/>
              </a:rPr>
              <a:t>accuptur</a:t>
            </a:r>
            <a:r>
              <a:rPr lang="en-US" i="1" dirty="0">
                <a:effectLst/>
                <a:latin typeface="Arial" panose="020B0604020202020204" pitchFamily="34" charset="0"/>
              </a:rPr>
              <a:t>.</a:t>
            </a:r>
            <a:endParaRPr lang="en-US" dirty="0">
              <a:effectLst/>
              <a:latin typeface="Arial" panose="020B0604020202020204" pitchFamily="34" charset="0"/>
            </a:endParaRPr>
          </a:p>
        </p:txBody>
      </p:sp>
      <p:sp>
        <p:nvSpPr>
          <p:cNvPr id="23" name="Text Placeholder 11">
            <a:extLst>
              <a:ext uri="{FF2B5EF4-FFF2-40B4-BE49-F238E27FC236}">
                <a16:creationId xmlns:a16="http://schemas.microsoft.com/office/drawing/2014/main" id="{1FD90BFA-307C-564E-BD1E-171E99320D77}"/>
              </a:ext>
            </a:extLst>
          </p:cNvPr>
          <p:cNvSpPr>
            <a:spLocks noGrp="1"/>
          </p:cNvSpPr>
          <p:nvPr>
            <p:ph type="body" sz="quarter" idx="20" hasCustomPrompt="1"/>
          </p:nvPr>
        </p:nvSpPr>
        <p:spPr>
          <a:xfrm>
            <a:off x="7948719" y="4794935"/>
            <a:ext cx="3154363" cy="276999"/>
          </a:xfrm>
          <a:prstGeom prst="rect">
            <a:avLst/>
          </a:prstGeom>
        </p:spPr>
        <p:txBody>
          <a:bodyPr>
            <a:spAutoFit/>
          </a:bodyPr>
          <a:lstStyle>
            <a:lvl1pPr marL="171450" indent="-171450">
              <a:lnSpc>
                <a:spcPct val="100000"/>
              </a:lnSpc>
              <a:buFont typeface="System Font Regular"/>
              <a:buChar char="–"/>
              <a:defRPr lang="en-US" sz="1200" i="0" smtClean="0">
                <a:solidFill>
                  <a:schemeClr val="accent1"/>
                </a:solidFill>
                <a:effectLst/>
              </a:defRPr>
            </a:lvl1pPr>
          </a:lstStyle>
          <a:p>
            <a:r>
              <a:rPr lang="en-US" i="1" dirty="0">
                <a:effectLst/>
                <a:latin typeface="Arial" panose="020B0604020202020204" pitchFamily="34" charset="0"/>
              </a:rPr>
              <a:t>Quote source</a:t>
            </a:r>
            <a:endParaRPr lang="en-US" dirty="0">
              <a:effectLst/>
              <a:latin typeface="Arial" panose="020B0604020202020204" pitchFamily="34" charset="0"/>
            </a:endParaRPr>
          </a:p>
        </p:txBody>
      </p:sp>
      <p:sp>
        <p:nvSpPr>
          <p:cNvPr id="3" name="Date Placeholder 2">
            <a:extLst>
              <a:ext uri="{FF2B5EF4-FFF2-40B4-BE49-F238E27FC236}">
                <a16:creationId xmlns:a16="http://schemas.microsoft.com/office/drawing/2014/main" id="{6365A640-B665-1042-BAD6-F280D24E8D50}"/>
              </a:ext>
            </a:extLst>
          </p:cNvPr>
          <p:cNvSpPr>
            <a:spLocks noGrp="1"/>
          </p:cNvSpPr>
          <p:nvPr>
            <p:ph type="dt" sz="half" idx="21"/>
          </p:nvPr>
        </p:nvSpPr>
        <p:spPr/>
        <p:txBody>
          <a:bodyPr/>
          <a:lstStyle/>
          <a:p>
            <a:r>
              <a:rPr lang="en-US"/>
              <a:t>©2018 Teradata</a:t>
            </a:r>
            <a:endParaRPr lang="en-US" dirty="0"/>
          </a:p>
        </p:txBody>
      </p:sp>
      <p:pic>
        <p:nvPicPr>
          <p:cNvPr id="17" name="Picture 16">
            <a:extLst>
              <a:ext uri="{FF2B5EF4-FFF2-40B4-BE49-F238E27FC236}">
                <a16:creationId xmlns:a16="http://schemas.microsoft.com/office/drawing/2014/main" id="{E53BD452-7B47-BC49-B0D7-4BD2AE30C1DC}"/>
              </a:ext>
            </a:extLst>
          </p:cNvPr>
          <p:cNvPicPr>
            <a:picLocks noChangeAspect="1"/>
          </p:cNvPicPr>
          <p:nvPr userDrawn="1"/>
        </p:nvPicPr>
        <p:blipFill>
          <a:blip r:embed="rId2">
            <a:alphaModFix/>
          </a:blip>
          <a:stretch>
            <a:fillRect/>
          </a:stretch>
        </p:blipFill>
        <p:spPr>
          <a:xfrm>
            <a:off x="641236" y="2034663"/>
            <a:ext cx="545661" cy="358988"/>
          </a:xfrm>
          <a:prstGeom prst="rect">
            <a:avLst/>
          </a:prstGeom>
        </p:spPr>
      </p:pic>
      <p:pic>
        <p:nvPicPr>
          <p:cNvPr id="20" name="Picture 19">
            <a:extLst>
              <a:ext uri="{FF2B5EF4-FFF2-40B4-BE49-F238E27FC236}">
                <a16:creationId xmlns:a16="http://schemas.microsoft.com/office/drawing/2014/main" id="{3ED4D585-4A74-5D46-87B6-692AEEB06E9A}"/>
              </a:ext>
            </a:extLst>
          </p:cNvPr>
          <p:cNvPicPr>
            <a:picLocks noChangeAspect="1"/>
          </p:cNvPicPr>
          <p:nvPr userDrawn="1"/>
        </p:nvPicPr>
        <p:blipFill>
          <a:blip r:embed="rId2"/>
          <a:stretch>
            <a:fillRect/>
          </a:stretch>
        </p:blipFill>
        <p:spPr>
          <a:xfrm>
            <a:off x="4329264" y="2034663"/>
            <a:ext cx="545661" cy="358988"/>
          </a:xfrm>
          <a:prstGeom prst="rect">
            <a:avLst/>
          </a:prstGeom>
        </p:spPr>
      </p:pic>
      <p:pic>
        <p:nvPicPr>
          <p:cNvPr id="24" name="Picture 23">
            <a:extLst>
              <a:ext uri="{FF2B5EF4-FFF2-40B4-BE49-F238E27FC236}">
                <a16:creationId xmlns:a16="http://schemas.microsoft.com/office/drawing/2014/main" id="{D565C658-099C-6243-8395-D60B212200F4}"/>
              </a:ext>
            </a:extLst>
          </p:cNvPr>
          <p:cNvPicPr>
            <a:picLocks noChangeAspect="1"/>
          </p:cNvPicPr>
          <p:nvPr userDrawn="1"/>
        </p:nvPicPr>
        <p:blipFill>
          <a:blip r:embed="rId2"/>
          <a:stretch>
            <a:fillRect/>
          </a:stretch>
        </p:blipFill>
        <p:spPr>
          <a:xfrm>
            <a:off x="7979296" y="2034663"/>
            <a:ext cx="545661" cy="358988"/>
          </a:xfrm>
          <a:prstGeom prst="rect">
            <a:avLst/>
          </a:prstGeom>
        </p:spPr>
      </p:pic>
      <p:pic>
        <p:nvPicPr>
          <p:cNvPr id="25" name="Picture 24">
            <a:extLst>
              <a:ext uri="{FF2B5EF4-FFF2-40B4-BE49-F238E27FC236}">
                <a16:creationId xmlns:a16="http://schemas.microsoft.com/office/drawing/2014/main" id="{A6FF8716-882D-3242-999D-25F34BA87149}"/>
              </a:ext>
            </a:extLst>
          </p:cNvPr>
          <p:cNvPicPr>
            <a:picLocks noChangeAspect="1"/>
          </p:cNvPicPr>
          <p:nvPr userDrawn="1"/>
        </p:nvPicPr>
        <p:blipFill>
          <a:blip r:embed="rId2">
            <a:alphaModFix/>
          </a:blip>
          <a:stretch>
            <a:fillRect/>
          </a:stretch>
        </p:blipFill>
        <p:spPr>
          <a:xfrm>
            <a:off x="639643" y="2034658"/>
            <a:ext cx="545661" cy="358988"/>
          </a:xfrm>
          <a:prstGeom prst="rect">
            <a:avLst/>
          </a:prstGeom>
        </p:spPr>
      </p:pic>
      <p:pic>
        <p:nvPicPr>
          <p:cNvPr id="26" name="Picture 25">
            <a:extLst>
              <a:ext uri="{FF2B5EF4-FFF2-40B4-BE49-F238E27FC236}">
                <a16:creationId xmlns:a16="http://schemas.microsoft.com/office/drawing/2014/main" id="{A0933FE4-5E20-1C46-BD54-F0C29880B96E}"/>
              </a:ext>
            </a:extLst>
          </p:cNvPr>
          <p:cNvPicPr>
            <a:picLocks noChangeAspect="1"/>
          </p:cNvPicPr>
          <p:nvPr userDrawn="1"/>
        </p:nvPicPr>
        <p:blipFill>
          <a:blip r:embed="rId2"/>
          <a:stretch>
            <a:fillRect/>
          </a:stretch>
        </p:blipFill>
        <p:spPr>
          <a:xfrm>
            <a:off x="4327671" y="2034658"/>
            <a:ext cx="545661" cy="358988"/>
          </a:xfrm>
          <a:prstGeom prst="rect">
            <a:avLst/>
          </a:prstGeom>
        </p:spPr>
      </p:pic>
      <p:pic>
        <p:nvPicPr>
          <p:cNvPr id="30" name="Picture 29">
            <a:extLst>
              <a:ext uri="{FF2B5EF4-FFF2-40B4-BE49-F238E27FC236}">
                <a16:creationId xmlns:a16="http://schemas.microsoft.com/office/drawing/2014/main" id="{21DF1115-3C2A-834A-AD85-945A4468DC8E}"/>
              </a:ext>
            </a:extLst>
          </p:cNvPr>
          <p:cNvPicPr>
            <a:picLocks noChangeAspect="1"/>
          </p:cNvPicPr>
          <p:nvPr userDrawn="1"/>
        </p:nvPicPr>
        <p:blipFill>
          <a:blip r:embed="rId2"/>
          <a:stretch>
            <a:fillRect/>
          </a:stretch>
        </p:blipFill>
        <p:spPr>
          <a:xfrm>
            <a:off x="7977703" y="2034658"/>
            <a:ext cx="545661" cy="358988"/>
          </a:xfrm>
          <a:prstGeom prst="rect">
            <a:avLst/>
          </a:prstGeom>
        </p:spPr>
      </p:pic>
      <p:pic>
        <p:nvPicPr>
          <p:cNvPr id="31" name="Picture 30">
            <a:extLst>
              <a:ext uri="{FF2B5EF4-FFF2-40B4-BE49-F238E27FC236}">
                <a16:creationId xmlns:a16="http://schemas.microsoft.com/office/drawing/2014/main" id="{F20729BD-6E3C-8E41-A805-9D20E9AE1822}"/>
              </a:ext>
            </a:extLst>
          </p:cNvPr>
          <p:cNvPicPr>
            <a:picLocks noChangeAspect="1"/>
          </p:cNvPicPr>
          <p:nvPr userDrawn="1"/>
        </p:nvPicPr>
        <p:blipFill>
          <a:blip r:embed="rId2">
            <a:alphaModFix/>
          </a:blip>
          <a:stretch>
            <a:fillRect/>
          </a:stretch>
        </p:blipFill>
        <p:spPr>
          <a:xfrm>
            <a:off x="639643" y="2030848"/>
            <a:ext cx="545661" cy="358988"/>
          </a:xfrm>
          <a:prstGeom prst="rect">
            <a:avLst/>
          </a:prstGeom>
        </p:spPr>
      </p:pic>
      <p:pic>
        <p:nvPicPr>
          <p:cNvPr id="32" name="Picture 31">
            <a:extLst>
              <a:ext uri="{FF2B5EF4-FFF2-40B4-BE49-F238E27FC236}">
                <a16:creationId xmlns:a16="http://schemas.microsoft.com/office/drawing/2014/main" id="{6A596FB7-F9B5-E540-B509-AECC286814E7}"/>
              </a:ext>
            </a:extLst>
          </p:cNvPr>
          <p:cNvPicPr>
            <a:picLocks noChangeAspect="1"/>
          </p:cNvPicPr>
          <p:nvPr userDrawn="1"/>
        </p:nvPicPr>
        <p:blipFill>
          <a:blip r:embed="rId2"/>
          <a:stretch>
            <a:fillRect/>
          </a:stretch>
        </p:blipFill>
        <p:spPr>
          <a:xfrm>
            <a:off x="4327671" y="2030848"/>
            <a:ext cx="545661" cy="358988"/>
          </a:xfrm>
          <a:prstGeom prst="rect">
            <a:avLst/>
          </a:prstGeom>
        </p:spPr>
      </p:pic>
      <p:pic>
        <p:nvPicPr>
          <p:cNvPr id="33" name="Picture 32">
            <a:extLst>
              <a:ext uri="{FF2B5EF4-FFF2-40B4-BE49-F238E27FC236}">
                <a16:creationId xmlns:a16="http://schemas.microsoft.com/office/drawing/2014/main" id="{7213997A-FFB0-624B-8AA0-AF88569FAA41}"/>
              </a:ext>
            </a:extLst>
          </p:cNvPr>
          <p:cNvPicPr>
            <a:picLocks noChangeAspect="1"/>
          </p:cNvPicPr>
          <p:nvPr userDrawn="1"/>
        </p:nvPicPr>
        <p:blipFill>
          <a:blip r:embed="rId2"/>
          <a:stretch>
            <a:fillRect/>
          </a:stretch>
        </p:blipFill>
        <p:spPr>
          <a:xfrm>
            <a:off x="7977703" y="2030848"/>
            <a:ext cx="545661" cy="358988"/>
          </a:xfrm>
          <a:prstGeom prst="rect">
            <a:avLst/>
          </a:prstGeom>
        </p:spPr>
      </p:pic>
    </p:spTree>
    <p:extLst>
      <p:ext uri="{BB962C8B-B14F-4D97-AF65-F5344CB8AC3E}">
        <p14:creationId xmlns:p14="http://schemas.microsoft.com/office/powerpoint/2010/main" val="378658513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ED40E-3BDF-834C-B342-0AACC13AADE6}"/>
              </a:ext>
            </a:extLst>
          </p:cNvPr>
          <p:cNvSpPr>
            <a:spLocks noGrp="1"/>
          </p:cNvSpPr>
          <p:nvPr>
            <p:ph type="title" hasCustomPrompt="1"/>
          </p:nvPr>
        </p:nvSpPr>
        <p:spPr>
          <a:xfrm>
            <a:off x="587482" y="395492"/>
            <a:ext cx="10515600" cy="715294"/>
          </a:xfrm>
        </p:spPr>
        <p:txBody>
          <a:bodyPr anchor="b">
            <a:noAutofit/>
          </a:bodyPr>
          <a:lstStyle>
            <a:lvl1pPr>
              <a:defRPr lang="en-US" b="1" smtClean="0">
                <a:solidFill>
                  <a:schemeClr val="accent1"/>
                </a:solidFill>
                <a:effectLst/>
              </a:defRPr>
            </a:lvl1pPr>
          </a:lstStyle>
          <a:p>
            <a:r>
              <a:rPr lang="en-US" dirty="0"/>
              <a:t>Page Title Placeholder </a:t>
            </a:r>
            <a:endParaRPr lang="en-US" dirty="0">
              <a:solidFill>
                <a:srgbClr val="F7884F"/>
              </a:solidFill>
              <a:effectLst/>
              <a:latin typeface="Arial" panose="020B0604020202020204" pitchFamily="34" charset="0"/>
            </a:endParaRPr>
          </a:p>
        </p:txBody>
      </p:sp>
      <p:sp>
        <p:nvSpPr>
          <p:cNvPr id="13" name="Text Placeholder 12">
            <a:extLst>
              <a:ext uri="{FF2B5EF4-FFF2-40B4-BE49-F238E27FC236}">
                <a16:creationId xmlns:a16="http://schemas.microsoft.com/office/drawing/2014/main" id="{27B582C0-F1B4-5E45-B235-6254D715FB52}"/>
              </a:ext>
            </a:extLst>
          </p:cNvPr>
          <p:cNvSpPr>
            <a:spLocks noGrp="1"/>
          </p:cNvSpPr>
          <p:nvPr>
            <p:ph type="body" sz="quarter" idx="11" hasCustomPrompt="1"/>
          </p:nvPr>
        </p:nvSpPr>
        <p:spPr>
          <a:xfrm>
            <a:off x="586740" y="1121641"/>
            <a:ext cx="10516342" cy="478559"/>
          </a:xfrm>
          <a:prstGeom prst="rect">
            <a:avLst/>
          </a:prstGeom>
        </p:spPr>
        <p:txBody>
          <a:bodyPr>
            <a:noAutofit/>
          </a:bodyPr>
          <a:lstStyle>
            <a:lvl1pPr marL="0" indent="0">
              <a:buNone/>
              <a:defRPr sz="2500">
                <a:solidFill>
                  <a:schemeClr val="tx2"/>
                </a:solidFill>
              </a:defRPr>
            </a:lvl1pPr>
          </a:lstStyle>
          <a:p>
            <a:pPr lvl="0"/>
            <a:r>
              <a:rPr lang="en-US" dirty="0"/>
              <a:t>Subtitle Placeholder</a:t>
            </a:r>
          </a:p>
        </p:txBody>
      </p:sp>
      <p:sp>
        <p:nvSpPr>
          <p:cNvPr id="4" name="Table Placeholder 3">
            <a:extLst>
              <a:ext uri="{FF2B5EF4-FFF2-40B4-BE49-F238E27FC236}">
                <a16:creationId xmlns:a16="http://schemas.microsoft.com/office/drawing/2014/main" id="{F23E47F7-6C7A-2545-9A27-16E014FF3A8D}"/>
              </a:ext>
            </a:extLst>
          </p:cNvPr>
          <p:cNvSpPr>
            <a:spLocks noGrp="1"/>
          </p:cNvSpPr>
          <p:nvPr>
            <p:ph type="tbl" sz="quarter" idx="12"/>
          </p:nvPr>
        </p:nvSpPr>
        <p:spPr>
          <a:xfrm>
            <a:off x="585093" y="2057400"/>
            <a:ext cx="10058400" cy="4152900"/>
          </a:xfrm>
        </p:spPr>
        <p:txBody>
          <a:bodyPr/>
          <a:lstStyle/>
          <a:p>
            <a:r>
              <a:rPr lang="en-US"/>
              <a:t>Click icon to add table</a:t>
            </a:r>
          </a:p>
        </p:txBody>
      </p:sp>
      <p:sp>
        <p:nvSpPr>
          <p:cNvPr id="5" name="Date Placeholder 4">
            <a:extLst>
              <a:ext uri="{FF2B5EF4-FFF2-40B4-BE49-F238E27FC236}">
                <a16:creationId xmlns:a16="http://schemas.microsoft.com/office/drawing/2014/main" id="{ABE82CBE-84AB-2344-8FCC-A8D1F80744C1}"/>
              </a:ext>
            </a:extLst>
          </p:cNvPr>
          <p:cNvSpPr>
            <a:spLocks noGrp="1"/>
          </p:cNvSpPr>
          <p:nvPr>
            <p:ph type="dt" sz="half" idx="13"/>
          </p:nvPr>
        </p:nvSpPr>
        <p:spPr>
          <a:xfrm>
            <a:off x="933278" y="6446965"/>
            <a:ext cx="2743200" cy="169277"/>
          </a:xfrm>
        </p:spPr>
        <p:txBody>
          <a:bodyPr/>
          <a:lstStyle/>
          <a:p>
            <a:r>
              <a:rPr lang="en-US"/>
              <a:t>©2018 Teradata</a:t>
            </a:r>
            <a:endParaRPr lang="en-US" dirty="0"/>
          </a:p>
        </p:txBody>
      </p:sp>
    </p:spTree>
    <p:extLst>
      <p:ext uri="{BB962C8B-B14F-4D97-AF65-F5344CB8AC3E}">
        <p14:creationId xmlns:p14="http://schemas.microsoft.com/office/powerpoint/2010/main" val="330885198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Substitution analysi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ED40E-3BDF-834C-B342-0AACC13AADE6}"/>
              </a:ext>
            </a:extLst>
          </p:cNvPr>
          <p:cNvSpPr>
            <a:spLocks noGrp="1"/>
          </p:cNvSpPr>
          <p:nvPr>
            <p:ph type="title" hasCustomPrompt="1"/>
          </p:nvPr>
        </p:nvSpPr>
        <p:spPr>
          <a:xfrm>
            <a:off x="587482" y="395492"/>
            <a:ext cx="10515600" cy="715294"/>
          </a:xfrm>
        </p:spPr>
        <p:txBody>
          <a:bodyPr anchor="b">
            <a:noAutofit/>
          </a:bodyPr>
          <a:lstStyle>
            <a:lvl1pPr>
              <a:defRPr lang="en-US" b="1" smtClean="0">
                <a:solidFill>
                  <a:srgbClr val="F3753F"/>
                </a:solidFill>
                <a:effectLst/>
              </a:defRPr>
            </a:lvl1pPr>
          </a:lstStyle>
          <a:p>
            <a:r>
              <a:rPr lang="en-US" dirty="0"/>
              <a:t>Page Title Placeholder </a:t>
            </a:r>
            <a:endParaRPr lang="en-US" dirty="0">
              <a:solidFill>
                <a:srgbClr val="F7884F"/>
              </a:solidFill>
              <a:effectLst/>
              <a:latin typeface="Arial" panose="020B0604020202020204" pitchFamily="34" charset="0"/>
            </a:endParaRPr>
          </a:p>
        </p:txBody>
      </p:sp>
      <p:sp>
        <p:nvSpPr>
          <p:cNvPr id="13" name="Text Placeholder 12">
            <a:extLst>
              <a:ext uri="{FF2B5EF4-FFF2-40B4-BE49-F238E27FC236}">
                <a16:creationId xmlns:a16="http://schemas.microsoft.com/office/drawing/2014/main" id="{27B582C0-F1B4-5E45-B235-6254D715FB52}"/>
              </a:ext>
            </a:extLst>
          </p:cNvPr>
          <p:cNvSpPr>
            <a:spLocks noGrp="1"/>
          </p:cNvSpPr>
          <p:nvPr>
            <p:ph type="body" sz="quarter" idx="11" hasCustomPrompt="1"/>
          </p:nvPr>
        </p:nvSpPr>
        <p:spPr>
          <a:xfrm>
            <a:off x="586740" y="1121177"/>
            <a:ext cx="10516342" cy="479023"/>
          </a:xfrm>
          <a:prstGeom prst="rect">
            <a:avLst/>
          </a:prstGeom>
        </p:spPr>
        <p:txBody>
          <a:bodyPr>
            <a:noAutofit/>
          </a:bodyPr>
          <a:lstStyle>
            <a:lvl1pPr marL="0" indent="0">
              <a:buNone/>
              <a:defRPr sz="2500">
                <a:solidFill>
                  <a:schemeClr val="tx2"/>
                </a:solidFill>
              </a:defRPr>
            </a:lvl1pPr>
          </a:lstStyle>
          <a:p>
            <a:pPr lvl="0"/>
            <a:r>
              <a:rPr lang="en-US" dirty="0"/>
              <a:t>Subtitle Placeholder</a:t>
            </a:r>
          </a:p>
        </p:txBody>
      </p:sp>
      <p:grpSp>
        <p:nvGrpSpPr>
          <p:cNvPr id="14" name="Gruppieren 17">
            <a:extLst>
              <a:ext uri="{FF2B5EF4-FFF2-40B4-BE49-F238E27FC236}">
                <a16:creationId xmlns:a16="http://schemas.microsoft.com/office/drawing/2014/main" id="{012AEAF1-0241-8449-9730-F552B9325C3C}"/>
              </a:ext>
            </a:extLst>
          </p:cNvPr>
          <p:cNvGrpSpPr/>
          <p:nvPr/>
        </p:nvGrpSpPr>
        <p:grpSpPr>
          <a:xfrm>
            <a:off x="586740" y="2221056"/>
            <a:ext cx="10384479" cy="3771352"/>
            <a:chOff x="530475" y="1569454"/>
            <a:chExt cx="11124000" cy="4315046"/>
          </a:xfrm>
        </p:grpSpPr>
        <p:grpSp>
          <p:nvGrpSpPr>
            <p:cNvPr id="16" name="Gruppieren 6">
              <a:extLst>
                <a:ext uri="{FF2B5EF4-FFF2-40B4-BE49-F238E27FC236}">
                  <a16:creationId xmlns:a16="http://schemas.microsoft.com/office/drawing/2014/main" id="{DC04D5D9-05BE-1A4E-9EDA-099E1865E0C5}"/>
                </a:ext>
              </a:extLst>
            </p:cNvPr>
            <p:cNvGrpSpPr>
              <a:grpSpLocks noChangeAspect="1"/>
            </p:cNvGrpSpPr>
            <p:nvPr/>
          </p:nvGrpSpPr>
          <p:grpSpPr>
            <a:xfrm>
              <a:off x="530475" y="1905316"/>
              <a:ext cx="11124000" cy="3979184"/>
              <a:chOff x="540000" y="1834981"/>
              <a:chExt cx="11109600" cy="3974032"/>
            </a:xfrm>
          </p:grpSpPr>
          <p:sp>
            <p:nvSpPr>
              <p:cNvPr id="20" name="Richtungspfeil 7">
                <a:extLst>
                  <a:ext uri="{FF2B5EF4-FFF2-40B4-BE49-F238E27FC236}">
                    <a16:creationId xmlns:a16="http://schemas.microsoft.com/office/drawing/2014/main" id="{406D8AD6-D6E9-FE4B-810B-39BE85BBFB51}"/>
                  </a:ext>
                </a:extLst>
              </p:cNvPr>
              <p:cNvSpPr/>
              <p:nvPr/>
            </p:nvSpPr>
            <p:spPr bwMode="gray">
              <a:xfrm>
                <a:off x="540000" y="1834981"/>
                <a:ext cx="2896421" cy="3974032"/>
              </a:xfrm>
              <a:prstGeom prst="homePlate">
                <a:avLst>
                  <a:gd name="adj" fmla="val 23349"/>
                </a:avLst>
              </a:prstGeom>
              <a:noFill/>
              <a:ln w="9525">
                <a:solidFill>
                  <a:schemeClr val="bg1">
                    <a:lumMod val="75000"/>
                  </a:schemeClr>
                </a:solidFill>
                <a:miter lim="800000"/>
                <a:headEnd/>
                <a:tailEnd/>
              </a:ln>
              <a:effectLst/>
            </p:spPr>
            <p:txBody>
              <a:bodyPr lIns="216000" tIns="0" rIns="54000" bIns="0" anchor="ctr" anchorCtr="0">
                <a:noAutofit/>
              </a:bodyPr>
              <a:lstStyle/>
              <a:p>
                <a:pPr>
                  <a:lnSpc>
                    <a:spcPct val="80000"/>
                  </a:lnSpc>
                  <a:spcAft>
                    <a:spcPts val="750"/>
                  </a:spcAft>
                  <a:buClr>
                    <a:srgbClr val="969696"/>
                  </a:buClr>
                  <a:defRPr/>
                </a:pPr>
                <a:endParaRPr lang="en-US" sz="1500" b="1" dirty="0">
                  <a:solidFill>
                    <a:srgbClr val="3C3C3B"/>
                  </a:solidFill>
                </a:endParaRPr>
              </a:p>
            </p:txBody>
          </p:sp>
          <p:sp>
            <p:nvSpPr>
              <p:cNvPr id="21" name="Eingekerbter Richtungspfeil 8">
                <a:extLst>
                  <a:ext uri="{FF2B5EF4-FFF2-40B4-BE49-F238E27FC236}">
                    <a16:creationId xmlns:a16="http://schemas.microsoft.com/office/drawing/2014/main" id="{7F43B906-2902-1043-B8B7-E1353175A215}"/>
                  </a:ext>
                </a:extLst>
              </p:cNvPr>
              <p:cNvSpPr/>
              <p:nvPr/>
            </p:nvSpPr>
            <p:spPr bwMode="gray">
              <a:xfrm>
                <a:off x="5809486" y="1836000"/>
                <a:ext cx="3093883" cy="3973013"/>
              </a:xfrm>
              <a:prstGeom prst="chevron">
                <a:avLst>
                  <a:gd name="adj" fmla="val 21007"/>
                </a:avLst>
              </a:prstGeom>
              <a:noFill/>
              <a:ln w="9525">
                <a:solidFill>
                  <a:schemeClr val="bg1">
                    <a:lumMod val="75000"/>
                  </a:schemeClr>
                </a:solidFill>
                <a:miter lim="800000"/>
                <a:headEnd/>
                <a:tailEnd/>
              </a:ln>
              <a:effectLst/>
            </p:spPr>
            <p:txBody>
              <a:bodyPr wrap="none" lIns="135000" tIns="0" rIns="0" bIns="0" anchor="ctr" anchorCtr="0">
                <a:noAutofit/>
              </a:bodyPr>
              <a:lstStyle/>
              <a:p>
                <a:pPr>
                  <a:lnSpc>
                    <a:spcPct val="80000"/>
                  </a:lnSpc>
                  <a:spcAft>
                    <a:spcPts val="750"/>
                  </a:spcAft>
                  <a:buClr>
                    <a:srgbClr val="969696"/>
                  </a:buClr>
                  <a:defRPr/>
                </a:pPr>
                <a:endParaRPr lang="en-US" sz="1500" b="1" dirty="0">
                  <a:solidFill>
                    <a:srgbClr val="3C3C3B"/>
                  </a:solidFill>
                </a:endParaRPr>
              </a:p>
            </p:txBody>
          </p:sp>
          <p:sp>
            <p:nvSpPr>
              <p:cNvPr id="22" name="Eingekerbter Richtungspfeil 9">
                <a:extLst>
                  <a:ext uri="{FF2B5EF4-FFF2-40B4-BE49-F238E27FC236}">
                    <a16:creationId xmlns:a16="http://schemas.microsoft.com/office/drawing/2014/main" id="{1BA02CDF-F369-7C49-B194-B3310C24F6CA}"/>
                  </a:ext>
                </a:extLst>
              </p:cNvPr>
              <p:cNvSpPr/>
              <p:nvPr/>
            </p:nvSpPr>
            <p:spPr bwMode="gray">
              <a:xfrm>
                <a:off x="8555717" y="1836000"/>
                <a:ext cx="3093883" cy="3973013"/>
              </a:xfrm>
              <a:prstGeom prst="chevron">
                <a:avLst>
                  <a:gd name="adj" fmla="val 21007"/>
                </a:avLst>
              </a:prstGeom>
              <a:noFill/>
              <a:ln w="9525">
                <a:solidFill>
                  <a:schemeClr val="bg1">
                    <a:lumMod val="75000"/>
                  </a:schemeClr>
                </a:solidFill>
                <a:miter lim="800000"/>
                <a:headEnd/>
                <a:tailEnd/>
              </a:ln>
              <a:effectLst/>
            </p:spPr>
            <p:txBody>
              <a:bodyPr wrap="none" lIns="135000" tIns="0" rIns="0" bIns="0" anchor="ctr" anchorCtr="0">
                <a:noAutofit/>
              </a:bodyPr>
              <a:lstStyle/>
              <a:p>
                <a:pPr>
                  <a:lnSpc>
                    <a:spcPct val="80000"/>
                  </a:lnSpc>
                  <a:spcAft>
                    <a:spcPts val="750"/>
                  </a:spcAft>
                  <a:buClr>
                    <a:srgbClr val="969696"/>
                  </a:buClr>
                  <a:defRPr/>
                </a:pPr>
                <a:endParaRPr lang="en-US" sz="1500" b="1" dirty="0">
                  <a:solidFill>
                    <a:srgbClr val="3C3C3B"/>
                  </a:solidFill>
                </a:endParaRPr>
              </a:p>
            </p:txBody>
          </p:sp>
          <p:grpSp>
            <p:nvGrpSpPr>
              <p:cNvPr id="23" name="Gruppieren 10">
                <a:extLst>
                  <a:ext uri="{FF2B5EF4-FFF2-40B4-BE49-F238E27FC236}">
                    <a16:creationId xmlns:a16="http://schemas.microsoft.com/office/drawing/2014/main" id="{640A451B-1BBB-8448-9DC8-D0F8F9442711}"/>
                  </a:ext>
                </a:extLst>
              </p:cNvPr>
              <p:cNvGrpSpPr/>
              <p:nvPr/>
            </p:nvGrpSpPr>
            <p:grpSpPr>
              <a:xfrm>
                <a:off x="3075408" y="1834981"/>
                <a:ext cx="3089642" cy="3974031"/>
                <a:chOff x="3075408" y="1834982"/>
                <a:chExt cx="3089642" cy="3974031"/>
              </a:xfrm>
              <a:noFill/>
            </p:grpSpPr>
            <p:sp>
              <p:nvSpPr>
                <p:cNvPr id="24" name="Parallelogramm 11">
                  <a:extLst>
                    <a:ext uri="{FF2B5EF4-FFF2-40B4-BE49-F238E27FC236}">
                      <a16:creationId xmlns:a16="http://schemas.microsoft.com/office/drawing/2014/main" id="{7D3F4ADB-C974-BC48-AABE-92F88E874A93}"/>
                    </a:ext>
                  </a:extLst>
                </p:cNvPr>
                <p:cNvSpPr/>
                <p:nvPr/>
              </p:nvSpPr>
              <p:spPr bwMode="gray">
                <a:xfrm flipH="1">
                  <a:off x="3075408" y="1834982"/>
                  <a:ext cx="2824282" cy="1175071"/>
                </a:xfrm>
                <a:custGeom>
                  <a:avLst/>
                  <a:gdLst>
                    <a:gd name="connsiteX0" fmla="*/ 0 w 2762381"/>
                    <a:gd name="connsiteY0" fmla="*/ 1237579 h 1237579"/>
                    <a:gd name="connsiteX1" fmla="*/ 436135 w 2762381"/>
                    <a:gd name="connsiteY1" fmla="*/ 0 h 1237579"/>
                    <a:gd name="connsiteX2" fmla="*/ 2762381 w 2762381"/>
                    <a:gd name="connsiteY2" fmla="*/ 0 h 1237579"/>
                    <a:gd name="connsiteX3" fmla="*/ 2326246 w 2762381"/>
                    <a:gd name="connsiteY3" fmla="*/ 1237579 h 1237579"/>
                    <a:gd name="connsiteX4" fmla="*/ 0 w 2762381"/>
                    <a:gd name="connsiteY4" fmla="*/ 1237579 h 1237579"/>
                    <a:gd name="connsiteX0" fmla="*/ 0 w 2762381"/>
                    <a:gd name="connsiteY0" fmla="*/ 1237579 h 1237579"/>
                    <a:gd name="connsiteX1" fmla="*/ 436135 w 2762381"/>
                    <a:gd name="connsiteY1" fmla="*/ 0 h 1237579"/>
                    <a:gd name="connsiteX2" fmla="*/ 2762381 w 2762381"/>
                    <a:gd name="connsiteY2" fmla="*/ 0 h 1237579"/>
                    <a:gd name="connsiteX3" fmla="*/ 2372741 w 2762381"/>
                    <a:gd name="connsiteY3" fmla="*/ 1237579 h 1237579"/>
                    <a:gd name="connsiteX4" fmla="*/ 0 w 2762381"/>
                    <a:gd name="connsiteY4" fmla="*/ 1237579 h 1237579"/>
                    <a:gd name="connsiteX0" fmla="*/ 0 w 2824374"/>
                    <a:gd name="connsiteY0" fmla="*/ 1237579 h 1237579"/>
                    <a:gd name="connsiteX1" fmla="*/ 498128 w 2824374"/>
                    <a:gd name="connsiteY1" fmla="*/ 0 h 1237579"/>
                    <a:gd name="connsiteX2" fmla="*/ 2824374 w 2824374"/>
                    <a:gd name="connsiteY2" fmla="*/ 0 h 1237579"/>
                    <a:gd name="connsiteX3" fmla="*/ 2434734 w 2824374"/>
                    <a:gd name="connsiteY3" fmla="*/ 1237579 h 1237579"/>
                    <a:gd name="connsiteX4" fmla="*/ 0 w 2824374"/>
                    <a:gd name="connsiteY4" fmla="*/ 1237579 h 1237579"/>
                    <a:gd name="connsiteX0" fmla="*/ 0 w 2824374"/>
                    <a:gd name="connsiteY0" fmla="*/ 1237579 h 1237579"/>
                    <a:gd name="connsiteX1" fmla="*/ 384474 w 2824374"/>
                    <a:gd name="connsiteY1" fmla="*/ 5166 h 1237579"/>
                    <a:gd name="connsiteX2" fmla="*/ 2824374 w 2824374"/>
                    <a:gd name="connsiteY2" fmla="*/ 0 h 1237579"/>
                    <a:gd name="connsiteX3" fmla="*/ 2434734 w 2824374"/>
                    <a:gd name="connsiteY3" fmla="*/ 1237579 h 1237579"/>
                    <a:gd name="connsiteX4" fmla="*/ 0 w 2824374"/>
                    <a:gd name="connsiteY4" fmla="*/ 1237579 h 1237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24374" h="1237579">
                      <a:moveTo>
                        <a:pt x="0" y="1237579"/>
                      </a:moveTo>
                      <a:lnTo>
                        <a:pt x="384474" y="5166"/>
                      </a:lnTo>
                      <a:lnTo>
                        <a:pt x="2824374" y="0"/>
                      </a:lnTo>
                      <a:lnTo>
                        <a:pt x="2434734" y="1237579"/>
                      </a:lnTo>
                      <a:lnTo>
                        <a:pt x="0" y="1237579"/>
                      </a:lnTo>
                      <a:close/>
                    </a:path>
                  </a:pathLst>
                </a:custGeom>
                <a:grpFill/>
                <a:ln w="9525">
                  <a:solidFill>
                    <a:schemeClr val="bg1">
                      <a:lumMod val="75000"/>
                    </a:schemeClr>
                  </a:solidFill>
                  <a:miter lim="800000"/>
                  <a:headEnd/>
                  <a:tailEnd/>
                </a:ln>
                <a:effectLst/>
              </p:spPr>
              <p:txBody>
                <a:bodyPr lIns="432000" tIns="0" rIns="0" bIns="0" anchor="ctr" anchorCtr="0">
                  <a:noAutofit/>
                </a:bodyPr>
                <a:lstStyle/>
                <a:p>
                  <a:pPr>
                    <a:spcBef>
                      <a:spcPct val="50000"/>
                    </a:spcBef>
                    <a:spcAft>
                      <a:spcPts val="750"/>
                    </a:spcAft>
                  </a:pPr>
                  <a:endParaRPr lang="en-US" sz="900" dirty="0">
                    <a:solidFill>
                      <a:srgbClr val="3C3C3B"/>
                    </a:solidFill>
                  </a:endParaRPr>
                </a:p>
              </p:txBody>
            </p:sp>
            <p:sp>
              <p:nvSpPr>
                <p:cNvPr id="25" name="Parallelogramm 12">
                  <a:extLst>
                    <a:ext uri="{FF2B5EF4-FFF2-40B4-BE49-F238E27FC236}">
                      <a16:creationId xmlns:a16="http://schemas.microsoft.com/office/drawing/2014/main" id="{6FA91932-3D37-184C-BBB6-E46001BE626C}"/>
                    </a:ext>
                  </a:extLst>
                </p:cNvPr>
                <p:cNvSpPr/>
                <p:nvPr/>
              </p:nvSpPr>
              <p:spPr bwMode="gray">
                <a:xfrm>
                  <a:off x="3080574" y="4511538"/>
                  <a:ext cx="2865608" cy="1297475"/>
                </a:xfrm>
                <a:custGeom>
                  <a:avLst/>
                  <a:gdLst>
                    <a:gd name="connsiteX0" fmla="*/ 0 w 2762381"/>
                    <a:gd name="connsiteY0" fmla="*/ 1366493 h 1366493"/>
                    <a:gd name="connsiteX1" fmla="*/ 481566 w 2762381"/>
                    <a:gd name="connsiteY1" fmla="*/ 0 h 1366493"/>
                    <a:gd name="connsiteX2" fmla="*/ 2762381 w 2762381"/>
                    <a:gd name="connsiteY2" fmla="*/ 0 h 1366493"/>
                    <a:gd name="connsiteX3" fmla="*/ 2280815 w 2762381"/>
                    <a:gd name="connsiteY3" fmla="*/ 1366493 h 1366493"/>
                    <a:gd name="connsiteX4" fmla="*/ 0 w 2762381"/>
                    <a:gd name="connsiteY4" fmla="*/ 1366493 h 1366493"/>
                    <a:gd name="connsiteX0" fmla="*/ 0 w 2762381"/>
                    <a:gd name="connsiteY0" fmla="*/ 1366493 h 1366493"/>
                    <a:gd name="connsiteX1" fmla="*/ 295586 w 2762381"/>
                    <a:gd name="connsiteY1" fmla="*/ 0 h 1366493"/>
                    <a:gd name="connsiteX2" fmla="*/ 2762381 w 2762381"/>
                    <a:gd name="connsiteY2" fmla="*/ 0 h 1366493"/>
                    <a:gd name="connsiteX3" fmla="*/ 2280815 w 2762381"/>
                    <a:gd name="connsiteY3" fmla="*/ 1366493 h 1366493"/>
                    <a:gd name="connsiteX4" fmla="*/ 0 w 2762381"/>
                    <a:gd name="connsiteY4" fmla="*/ 1366493 h 1366493"/>
                    <a:gd name="connsiteX0" fmla="*/ 0 w 2891533"/>
                    <a:gd name="connsiteY0" fmla="*/ 1361327 h 1366493"/>
                    <a:gd name="connsiteX1" fmla="*/ 424738 w 2891533"/>
                    <a:gd name="connsiteY1" fmla="*/ 0 h 1366493"/>
                    <a:gd name="connsiteX2" fmla="*/ 2891533 w 2891533"/>
                    <a:gd name="connsiteY2" fmla="*/ 0 h 1366493"/>
                    <a:gd name="connsiteX3" fmla="*/ 2409967 w 2891533"/>
                    <a:gd name="connsiteY3" fmla="*/ 1366493 h 1366493"/>
                    <a:gd name="connsiteX4" fmla="*/ 0 w 2891533"/>
                    <a:gd name="connsiteY4" fmla="*/ 1361327 h 1366493"/>
                    <a:gd name="connsiteX0" fmla="*/ 0 w 2891533"/>
                    <a:gd name="connsiteY0" fmla="*/ 1361327 h 1366493"/>
                    <a:gd name="connsiteX1" fmla="*/ 424738 w 2891533"/>
                    <a:gd name="connsiteY1" fmla="*/ 0 h 1366493"/>
                    <a:gd name="connsiteX2" fmla="*/ 2891533 w 2891533"/>
                    <a:gd name="connsiteY2" fmla="*/ 0 h 1366493"/>
                    <a:gd name="connsiteX3" fmla="*/ 2435797 w 2891533"/>
                    <a:gd name="connsiteY3" fmla="*/ 1366493 h 1366493"/>
                    <a:gd name="connsiteX4" fmla="*/ 0 w 2891533"/>
                    <a:gd name="connsiteY4" fmla="*/ 1361327 h 1366493"/>
                    <a:gd name="connsiteX0" fmla="*/ 0 w 2865702"/>
                    <a:gd name="connsiteY0" fmla="*/ 1361327 h 1366493"/>
                    <a:gd name="connsiteX1" fmla="*/ 424738 w 2865702"/>
                    <a:gd name="connsiteY1" fmla="*/ 0 h 1366493"/>
                    <a:gd name="connsiteX2" fmla="*/ 2865702 w 2865702"/>
                    <a:gd name="connsiteY2" fmla="*/ 0 h 1366493"/>
                    <a:gd name="connsiteX3" fmla="*/ 2435797 w 2865702"/>
                    <a:gd name="connsiteY3" fmla="*/ 1366493 h 1366493"/>
                    <a:gd name="connsiteX4" fmla="*/ 0 w 2865702"/>
                    <a:gd name="connsiteY4" fmla="*/ 1361327 h 13664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65702" h="1366493">
                      <a:moveTo>
                        <a:pt x="0" y="1361327"/>
                      </a:moveTo>
                      <a:lnTo>
                        <a:pt x="424738" y="0"/>
                      </a:lnTo>
                      <a:lnTo>
                        <a:pt x="2865702" y="0"/>
                      </a:lnTo>
                      <a:lnTo>
                        <a:pt x="2435797" y="1366493"/>
                      </a:lnTo>
                      <a:lnTo>
                        <a:pt x="0" y="1361327"/>
                      </a:lnTo>
                      <a:close/>
                    </a:path>
                  </a:pathLst>
                </a:custGeom>
                <a:grpFill/>
                <a:ln w="9525">
                  <a:solidFill>
                    <a:schemeClr val="bg1">
                      <a:lumMod val="75000"/>
                    </a:schemeClr>
                  </a:solidFill>
                  <a:miter lim="800000"/>
                  <a:headEnd/>
                  <a:tailEnd/>
                </a:ln>
                <a:effectLst/>
              </p:spPr>
              <p:txBody>
                <a:bodyPr lIns="432000" tIns="0" rIns="54000" bIns="0" anchor="ctr" anchorCtr="0">
                  <a:noAutofit/>
                </a:bodyPr>
                <a:lstStyle/>
                <a:p>
                  <a:pPr>
                    <a:spcBef>
                      <a:spcPct val="50000"/>
                    </a:spcBef>
                    <a:spcAft>
                      <a:spcPts val="750"/>
                    </a:spcAft>
                  </a:pPr>
                  <a:endParaRPr lang="en-US" sz="900" dirty="0">
                    <a:solidFill>
                      <a:srgbClr val="3C3C3B"/>
                    </a:solidFill>
                  </a:endParaRPr>
                </a:p>
              </p:txBody>
            </p:sp>
            <p:sp>
              <p:nvSpPr>
                <p:cNvPr id="26" name="Eingekerbter Richtungspfeil 13">
                  <a:extLst>
                    <a:ext uri="{FF2B5EF4-FFF2-40B4-BE49-F238E27FC236}">
                      <a16:creationId xmlns:a16="http://schemas.microsoft.com/office/drawing/2014/main" id="{71FC4E15-601C-3040-9A50-A16931F9B067}"/>
                    </a:ext>
                  </a:extLst>
                </p:cNvPr>
                <p:cNvSpPr/>
                <p:nvPr/>
              </p:nvSpPr>
              <p:spPr bwMode="gray">
                <a:xfrm>
                  <a:off x="3527720" y="3194800"/>
                  <a:ext cx="2637330" cy="1177396"/>
                </a:xfrm>
                <a:custGeom>
                  <a:avLst/>
                  <a:gdLst>
                    <a:gd name="connsiteX0" fmla="*/ 0 w 2570257"/>
                    <a:gd name="connsiteY0" fmla="*/ 0 h 1237579"/>
                    <a:gd name="connsiteX1" fmla="*/ 2356230 w 2570257"/>
                    <a:gd name="connsiteY1" fmla="*/ 0 h 1237579"/>
                    <a:gd name="connsiteX2" fmla="*/ 2570257 w 2570257"/>
                    <a:gd name="connsiteY2" fmla="*/ 618790 h 1237579"/>
                    <a:gd name="connsiteX3" fmla="*/ 2356230 w 2570257"/>
                    <a:gd name="connsiteY3" fmla="*/ 1237579 h 1237579"/>
                    <a:gd name="connsiteX4" fmla="*/ 0 w 2570257"/>
                    <a:gd name="connsiteY4" fmla="*/ 1237579 h 1237579"/>
                    <a:gd name="connsiteX5" fmla="*/ 214027 w 2570257"/>
                    <a:gd name="connsiteY5" fmla="*/ 618790 h 1237579"/>
                    <a:gd name="connsiteX6" fmla="*/ 0 w 2570257"/>
                    <a:gd name="connsiteY6" fmla="*/ 0 h 1237579"/>
                    <a:gd name="connsiteX0" fmla="*/ 0 w 2570257"/>
                    <a:gd name="connsiteY0" fmla="*/ 0 h 1237579"/>
                    <a:gd name="connsiteX1" fmla="*/ 2356230 w 2570257"/>
                    <a:gd name="connsiteY1" fmla="*/ 0 h 1237579"/>
                    <a:gd name="connsiteX2" fmla="*/ 2570257 w 2570257"/>
                    <a:gd name="connsiteY2" fmla="*/ 618790 h 1237579"/>
                    <a:gd name="connsiteX3" fmla="*/ 2356230 w 2570257"/>
                    <a:gd name="connsiteY3" fmla="*/ 1237579 h 1237579"/>
                    <a:gd name="connsiteX4" fmla="*/ 0 w 2570257"/>
                    <a:gd name="connsiteY4" fmla="*/ 1237579 h 1237579"/>
                    <a:gd name="connsiteX5" fmla="*/ 188196 w 2570257"/>
                    <a:gd name="connsiteY5" fmla="*/ 660119 h 1237579"/>
                    <a:gd name="connsiteX6" fmla="*/ 0 w 2570257"/>
                    <a:gd name="connsiteY6" fmla="*/ 0 h 1237579"/>
                    <a:gd name="connsiteX0" fmla="*/ 0 w 2580589"/>
                    <a:gd name="connsiteY0" fmla="*/ 5166 h 1237579"/>
                    <a:gd name="connsiteX1" fmla="*/ 2366562 w 2580589"/>
                    <a:gd name="connsiteY1" fmla="*/ 0 h 1237579"/>
                    <a:gd name="connsiteX2" fmla="*/ 2580589 w 2580589"/>
                    <a:gd name="connsiteY2" fmla="*/ 618790 h 1237579"/>
                    <a:gd name="connsiteX3" fmla="*/ 2366562 w 2580589"/>
                    <a:gd name="connsiteY3" fmla="*/ 1237579 h 1237579"/>
                    <a:gd name="connsiteX4" fmla="*/ 10332 w 2580589"/>
                    <a:gd name="connsiteY4" fmla="*/ 1237579 h 1237579"/>
                    <a:gd name="connsiteX5" fmla="*/ 198528 w 2580589"/>
                    <a:gd name="connsiteY5" fmla="*/ 660119 h 1237579"/>
                    <a:gd name="connsiteX6" fmla="*/ 0 w 2580589"/>
                    <a:gd name="connsiteY6" fmla="*/ 5166 h 1237579"/>
                    <a:gd name="connsiteX0" fmla="*/ 0 w 2580589"/>
                    <a:gd name="connsiteY0" fmla="*/ 5166 h 1237579"/>
                    <a:gd name="connsiteX1" fmla="*/ 2366562 w 2580589"/>
                    <a:gd name="connsiteY1" fmla="*/ 0 h 1237579"/>
                    <a:gd name="connsiteX2" fmla="*/ 2434517 w 2580589"/>
                    <a:gd name="connsiteY2" fmla="*/ 12066 h 1237579"/>
                    <a:gd name="connsiteX3" fmla="*/ 2580589 w 2580589"/>
                    <a:gd name="connsiteY3" fmla="*/ 618790 h 1237579"/>
                    <a:gd name="connsiteX4" fmla="*/ 2366562 w 2580589"/>
                    <a:gd name="connsiteY4" fmla="*/ 1237579 h 1237579"/>
                    <a:gd name="connsiteX5" fmla="*/ 10332 w 2580589"/>
                    <a:gd name="connsiteY5" fmla="*/ 1237579 h 1237579"/>
                    <a:gd name="connsiteX6" fmla="*/ 198528 w 2580589"/>
                    <a:gd name="connsiteY6" fmla="*/ 660119 h 1237579"/>
                    <a:gd name="connsiteX7" fmla="*/ 0 w 2580589"/>
                    <a:gd name="connsiteY7" fmla="*/ 5166 h 1237579"/>
                    <a:gd name="connsiteX0" fmla="*/ 0 w 2637416"/>
                    <a:gd name="connsiteY0" fmla="*/ 5166 h 1237579"/>
                    <a:gd name="connsiteX1" fmla="*/ 2366562 w 2637416"/>
                    <a:gd name="connsiteY1" fmla="*/ 0 h 1237579"/>
                    <a:gd name="connsiteX2" fmla="*/ 2434517 w 2637416"/>
                    <a:gd name="connsiteY2" fmla="*/ 12066 h 1237579"/>
                    <a:gd name="connsiteX3" fmla="*/ 2637416 w 2637416"/>
                    <a:gd name="connsiteY3" fmla="*/ 649787 h 1237579"/>
                    <a:gd name="connsiteX4" fmla="*/ 2366562 w 2637416"/>
                    <a:gd name="connsiteY4" fmla="*/ 1237579 h 1237579"/>
                    <a:gd name="connsiteX5" fmla="*/ 10332 w 2637416"/>
                    <a:gd name="connsiteY5" fmla="*/ 1237579 h 1237579"/>
                    <a:gd name="connsiteX6" fmla="*/ 198528 w 2637416"/>
                    <a:gd name="connsiteY6" fmla="*/ 660119 h 1237579"/>
                    <a:gd name="connsiteX7" fmla="*/ 0 w 2637416"/>
                    <a:gd name="connsiteY7" fmla="*/ 5166 h 1237579"/>
                    <a:gd name="connsiteX0" fmla="*/ 0 w 2637416"/>
                    <a:gd name="connsiteY0" fmla="*/ 5166 h 1237579"/>
                    <a:gd name="connsiteX1" fmla="*/ 2366562 w 2637416"/>
                    <a:gd name="connsiteY1" fmla="*/ 0 h 1237579"/>
                    <a:gd name="connsiteX2" fmla="*/ 2434517 w 2637416"/>
                    <a:gd name="connsiteY2" fmla="*/ 12066 h 1237579"/>
                    <a:gd name="connsiteX3" fmla="*/ 2637416 w 2637416"/>
                    <a:gd name="connsiteY3" fmla="*/ 649787 h 1237579"/>
                    <a:gd name="connsiteX4" fmla="*/ 2464718 w 2637416"/>
                    <a:gd name="connsiteY4" fmla="*/ 1232413 h 1237579"/>
                    <a:gd name="connsiteX5" fmla="*/ 10332 w 2637416"/>
                    <a:gd name="connsiteY5" fmla="*/ 1237579 h 1237579"/>
                    <a:gd name="connsiteX6" fmla="*/ 198528 w 2637416"/>
                    <a:gd name="connsiteY6" fmla="*/ 660119 h 1237579"/>
                    <a:gd name="connsiteX7" fmla="*/ 0 w 2637416"/>
                    <a:gd name="connsiteY7" fmla="*/ 5166 h 1237579"/>
                    <a:gd name="connsiteX0" fmla="*/ 0 w 2637416"/>
                    <a:gd name="connsiteY0" fmla="*/ 0 h 1232413"/>
                    <a:gd name="connsiteX1" fmla="*/ 2434517 w 2637416"/>
                    <a:gd name="connsiteY1" fmla="*/ 6900 h 1232413"/>
                    <a:gd name="connsiteX2" fmla="*/ 2637416 w 2637416"/>
                    <a:gd name="connsiteY2" fmla="*/ 644621 h 1232413"/>
                    <a:gd name="connsiteX3" fmla="*/ 2464718 w 2637416"/>
                    <a:gd name="connsiteY3" fmla="*/ 1227247 h 1232413"/>
                    <a:gd name="connsiteX4" fmla="*/ 10332 w 2637416"/>
                    <a:gd name="connsiteY4" fmla="*/ 1232413 h 1232413"/>
                    <a:gd name="connsiteX5" fmla="*/ 198528 w 2637416"/>
                    <a:gd name="connsiteY5" fmla="*/ 654953 h 1232413"/>
                    <a:gd name="connsiteX6" fmla="*/ 0 w 2637416"/>
                    <a:gd name="connsiteY6" fmla="*/ 0 h 1232413"/>
                    <a:gd name="connsiteX0" fmla="*/ 0 w 2637416"/>
                    <a:gd name="connsiteY0" fmla="*/ 14871 h 1247284"/>
                    <a:gd name="connsiteX1" fmla="*/ 2430888 w 2637416"/>
                    <a:gd name="connsiteY1" fmla="*/ 0 h 1247284"/>
                    <a:gd name="connsiteX2" fmla="*/ 2637416 w 2637416"/>
                    <a:gd name="connsiteY2" fmla="*/ 659492 h 1247284"/>
                    <a:gd name="connsiteX3" fmla="*/ 2464718 w 2637416"/>
                    <a:gd name="connsiteY3" fmla="*/ 1242118 h 1247284"/>
                    <a:gd name="connsiteX4" fmla="*/ 10332 w 2637416"/>
                    <a:gd name="connsiteY4" fmla="*/ 1247284 h 1247284"/>
                    <a:gd name="connsiteX5" fmla="*/ 198528 w 2637416"/>
                    <a:gd name="connsiteY5" fmla="*/ 669824 h 1247284"/>
                    <a:gd name="connsiteX6" fmla="*/ 0 w 2637416"/>
                    <a:gd name="connsiteY6" fmla="*/ 14871 h 1247284"/>
                    <a:gd name="connsiteX0" fmla="*/ 0 w 2637416"/>
                    <a:gd name="connsiteY0" fmla="*/ 7614 h 1240027"/>
                    <a:gd name="connsiteX1" fmla="*/ 2434517 w 2637416"/>
                    <a:gd name="connsiteY1" fmla="*/ 0 h 1240027"/>
                    <a:gd name="connsiteX2" fmla="*/ 2637416 w 2637416"/>
                    <a:gd name="connsiteY2" fmla="*/ 652235 h 1240027"/>
                    <a:gd name="connsiteX3" fmla="*/ 2464718 w 2637416"/>
                    <a:gd name="connsiteY3" fmla="*/ 1234861 h 1240027"/>
                    <a:gd name="connsiteX4" fmla="*/ 10332 w 2637416"/>
                    <a:gd name="connsiteY4" fmla="*/ 1240027 h 1240027"/>
                    <a:gd name="connsiteX5" fmla="*/ 198528 w 2637416"/>
                    <a:gd name="connsiteY5" fmla="*/ 662567 h 1240027"/>
                    <a:gd name="connsiteX6" fmla="*/ 0 w 2637416"/>
                    <a:gd name="connsiteY6" fmla="*/ 7614 h 1240027"/>
                    <a:gd name="connsiteX0" fmla="*/ 0 w 2637416"/>
                    <a:gd name="connsiteY0" fmla="*/ 7614 h 1240027"/>
                    <a:gd name="connsiteX1" fmla="*/ 2434517 w 2637416"/>
                    <a:gd name="connsiteY1" fmla="*/ 0 h 1240027"/>
                    <a:gd name="connsiteX2" fmla="*/ 2637416 w 2637416"/>
                    <a:gd name="connsiteY2" fmla="*/ 652235 h 1240027"/>
                    <a:gd name="connsiteX3" fmla="*/ 2464718 w 2637416"/>
                    <a:gd name="connsiteY3" fmla="*/ 1234861 h 1240027"/>
                    <a:gd name="connsiteX4" fmla="*/ 21218 w 2637416"/>
                    <a:gd name="connsiteY4" fmla="*/ 1240027 h 1240027"/>
                    <a:gd name="connsiteX5" fmla="*/ 198528 w 2637416"/>
                    <a:gd name="connsiteY5" fmla="*/ 662567 h 1240027"/>
                    <a:gd name="connsiteX6" fmla="*/ 0 w 2637416"/>
                    <a:gd name="connsiteY6" fmla="*/ 7614 h 1240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37416" h="1240027">
                      <a:moveTo>
                        <a:pt x="0" y="7614"/>
                      </a:moveTo>
                      <a:lnTo>
                        <a:pt x="2434517" y="0"/>
                      </a:lnTo>
                      <a:lnTo>
                        <a:pt x="2637416" y="652235"/>
                      </a:lnTo>
                      <a:lnTo>
                        <a:pt x="2464718" y="1234861"/>
                      </a:lnTo>
                      <a:lnTo>
                        <a:pt x="21218" y="1240027"/>
                      </a:lnTo>
                      <a:lnTo>
                        <a:pt x="198528" y="662567"/>
                      </a:lnTo>
                      <a:lnTo>
                        <a:pt x="0" y="7614"/>
                      </a:lnTo>
                      <a:close/>
                    </a:path>
                  </a:pathLst>
                </a:custGeom>
                <a:grpFill/>
                <a:ln w="9525">
                  <a:solidFill>
                    <a:schemeClr val="bg1">
                      <a:lumMod val="75000"/>
                    </a:schemeClr>
                  </a:solidFill>
                  <a:miter lim="800000"/>
                  <a:headEnd/>
                  <a:tailEnd/>
                </a:ln>
                <a:effectLst/>
              </p:spPr>
              <p:txBody>
                <a:bodyPr wrap="none" lIns="378000" tIns="0" rIns="27000" bIns="0" anchor="ctr" anchorCtr="0">
                  <a:noAutofit/>
                </a:bodyPr>
                <a:lstStyle/>
                <a:p>
                  <a:pPr marL="65485">
                    <a:spcAft>
                      <a:spcPts val="750"/>
                    </a:spcAft>
                  </a:pPr>
                  <a:endParaRPr lang="en-US" sz="900" dirty="0">
                    <a:solidFill>
                      <a:srgbClr val="3C3C3B"/>
                    </a:solidFill>
                  </a:endParaRPr>
                </a:p>
              </p:txBody>
            </p:sp>
          </p:grpSp>
        </p:grpSp>
        <p:sp>
          <p:nvSpPr>
            <p:cNvPr id="17" name="Ellipse 14">
              <a:extLst>
                <a:ext uri="{FF2B5EF4-FFF2-40B4-BE49-F238E27FC236}">
                  <a16:creationId xmlns:a16="http://schemas.microsoft.com/office/drawing/2014/main" id="{D8A820F8-CF38-9F4B-AF01-D3588C98E3AE}"/>
                </a:ext>
              </a:extLst>
            </p:cNvPr>
            <p:cNvSpPr>
              <a:spLocks/>
            </p:cNvSpPr>
            <p:nvPr/>
          </p:nvSpPr>
          <p:spPr bwMode="gray">
            <a:xfrm>
              <a:off x="8757224" y="1643054"/>
              <a:ext cx="430988" cy="456312"/>
            </a:xfrm>
            <a:prstGeom prst="ellipse">
              <a:avLst/>
            </a:prstGeom>
            <a:solidFill>
              <a:srgbClr val="F37440"/>
            </a:solidFill>
            <a:ln w="12700">
              <a:noFill/>
              <a:round/>
              <a:headEnd/>
              <a:tailEnd/>
            </a:ln>
            <a:effectLst/>
          </p:spPr>
          <p:txBody>
            <a:bodyPr lIns="0" tIns="0" rIns="0" bIns="0" rtlCol="0" anchor="ctr">
              <a:noAutofit/>
            </a:bodyPr>
            <a:lstStyle/>
            <a:p>
              <a:pPr algn="ctr">
                <a:lnSpc>
                  <a:spcPct val="90000"/>
                </a:lnSpc>
                <a:spcAft>
                  <a:spcPts val="750"/>
                </a:spcAft>
              </a:pPr>
              <a:r>
                <a:rPr lang="en-US" sz="1500" b="1" dirty="0">
                  <a:solidFill>
                    <a:schemeClr val="bg1"/>
                  </a:solidFill>
                </a:rPr>
                <a:t>3</a:t>
              </a:r>
            </a:p>
          </p:txBody>
        </p:sp>
        <p:sp>
          <p:nvSpPr>
            <p:cNvPr id="18" name="Ellipse 15">
              <a:extLst>
                <a:ext uri="{FF2B5EF4-FFF2-40B4-BE49-F238E27FC236}">
                  <a16:creationId xmlns:a16="http://schemas.microsoft.com/office/drawing/2014/main" id="{587D7E9F-A386-034B-9C5F-F54840C3F19F}"/>
                </a:ext>
              </a:extLst>
            </p:cNvPr>
            <p:cNvSpPr>
              <a:spLocks/>
            </p:cNvSpPr>
            <p:nvPr/>
          </p:nvSpPr>
          <p:spPr bwMode="gray">
            <a:xfrm>
              <a:off x="763190" y="1569454"/>
              <a:ext cx="430988" cy="460338"/>
            </a:xfrm>
            <a:prstGeom prst="ellipse">
              <a:avLst/>
            </a:prstGeom>
            <a:solidFill>
              <a:srgbClr val="F37440"/>
            </a:solidFill>
            <a:ln w="12700">
              <a:noFill/>
              <a:round/>
              <a:headEnd/>
              <a:tailEnd/>
            </a:ln>
            <a:effectLst/>
          </p:spPr>
          <p:txBody>
            <a:bodyPr lIns="0" tIns="0" rIns="0" bIns="0" rtlCol="0" anchor="ctr">
              <a:noAutofit/>
            </a:bodyPr>
            <a:lstStyle/>
            <a:p>
              <a:pPr algn="ctr">
                <a:lnSpc>
                  <a:spcPct val="90000"/>
                </a:lnSpc>
                <a:spcAft>
                  <a:spcPts val="750"/>
                </a:spcAft>
              </a:pPr>
              <a:r>
                <a:rPr lang="en-US" sz="1500" b="1" dirty="0">
                  <a:solidFill>
                    <a:schemeClr val="bg1"/>
                  </a:solidFill>
                </a:rPr>
                <a:t>1</a:t>
              </a:r>
            </a:p>
          </p:txBody>
        </p:sp>
        <p:sp>
          <p:nvSpPr>
            <p:cNvPr id="19" name="Ellipse 16">
              <a:extLst>
                <a:ext uri="{FF2B5EF4-FFF2-40B4-BE49-F238E27FC236}">
                  <a16:creationId xmlns:a16="http://schemas.microsoft.com/office/drawing/2014/main" id="{92A3A92C-2134-4E44-9B41-2E169D06CAC7}"/>
                </a:ext>
              </a:extLst>
            </p:cNvPr>
            <p:cNvSpPr>
              <a:spLocks/>
            </p:cNvSpPr>
            <p:nvPr/>
          </p:nvSpPr>
          <p:spPr bwMode="gray">
            <a:xfrm>
              <a:off x="6036347" y="1643051"/>
              <a:ext cx="430988" cy="460338"/>
            </a:xfrm>
            <a:prstGeom prst="ellipse">
              <a:avLst/>
            </a:prstGeom>
            <a:solidFill>
              <a:srgbClr val="F37440"/>
            </a:solidFill>
            <a:ln w="12700">
              <a:noFill/>
              <a:round/>
              <a:headEnd/>
              <a:tailEnd/>
            </a:ln>
            <a:effectLst/>
          </p:spPr>
          <p:txBody>
            <a:bodyPr lIns="0" tIns="0" rIns="0" bIns="0" rtlCol="0" anchor="ctr">
              <a:noAutofit/>
            </a:bodyPr>
            <a:lstStyle/>
            <a:p>
              <a:pPr algn="ctr">
                <a:lnSpc>
                  <a:spcPct val="90000"/>
                </a:lnSpc>
                <a:spcAft>
                  <a:spcPts val="750"/>
                </a:spcAft>
              </a:pPr>
              <a:r>
                <a:rPr lang="en-US" sz="1500" b="1" dirty="0">
                  <a:solidFill>
                    <a:schemeClr val="bg1"/>
                  </a:solidFill>
                </a:rPr>
                <a:t>2</a:t>
              </a:r>
            </a:p>
          </p:txBody>
        </p:sp>
      </p:grpSp>
      <p:sp>
        <p:nvSpPr>
          <p:cNvPr id="6" name="Text Placeholder 5">
            <a:extLst>
              <a:ext uri="{FF2B5EF4-FFF2-40B4-BE49-F238E27FC236}">
                <a16:creationId xmlns:a16="http://schemas.microsoft.com/office/drawing/2014/main" id="{33629E14-CE75-C541-A157-D4F433DDE152}"/>
              </a:ext>
            </a:extLst>
          </p:cNvPr>
          <p:cNvSpPr>
            <a:spLocks noGrp="1"/>
          </p:cNvSpPr>
          <p:nvPr>
            <p:ph type="body" sz="quarter" idx="12" hasCustomPrompt="1"/>
          </p:nvPr>
        </p:nvSpPr>
        <p:spPr>
          <a:xfrm>
            <a:off x="804228" y="2514600"/>
            <a:ext cx="2017712" cy="3477807"/>
          </a:xfrm>
          <a:prstGeom prst="rect">
            <a:avLst/>
          </a:prstGeom>
        </p:spPr>
        <p:txBody>
          <a:bodyPr anchor="ctr">
            <a:noAutofit/>
          </a:bodyPr>
          <a:lstStyle>
            <a:lvl1pPr marL="0" indent="0">
              <a:buNone/>
              <a:defRPr sz="2200"/>
            </a:lvl1pPr>
            <a:lvl2pPr marL="457200" indent="0">
              <a:buNone/>
              <a:defRPr/>
            </a:lvl2pPr>
          </a:lstStyle>
          <a:p>
            <a:pPr lvl="0"/>
            <a:r>
              <a:rPr lang="en-US" dirty="0"/>
              <a:t>Understanding consumer problem</a:t>
            </a:r>
          </a:p>
        </p:txBody>
      </p:sp>
      <p:sp>
        <p:nvSpPr>
          <p:cNvPr id="27" name="Text Placeholder 5">
            <a:extLst>
              <a:ext uri="{FF2B5EF4-FFF2-40B4-BE49-F238E27FC236}">
                <a16:creationId xmlns:a16="http://schemas.microsoft.com/office/drawing/2014/main" id="{2CF46F13-64D2-E543-96E3-A4785D998A0B}"/>
              </a:ext>
            </a:extLst>
          </p:cNvPr>
          <p:cNvSpPr>
            <a:spLocks noGrp="1"/>
          </p:cNvSpPr>
          <p:nvPr>
            <p:ph type="body" sz="quarter" idx="13" hasCustomPrompt="1"/>
          </p:nvPr>
        </p:nvSpPr>
        <p:spPr>
          <a:xfrm>
            <a:off x="3267778" y="2623391"/>
            <a:ext cx="2017712" cy="930045"/>
          </a:xfrm>
          <a:prstGeom prst="rect">
            <a:avLst/>
          </a:prstGeom>
        </p:spPr>
        <p:txBody>
          <a:bodyPr anchor="ctr">
            <a:noAutofit/>
          </a:bodyPr>
          <a:lstStyle>
            <a:lvl1pPr marL="0" indent="0">
              <a:buNone/>
              <a:defRPr sz="1600"/>
            </a:lvl1pPr>
            <a:lvl2pPr marL="457200" indent="0">
              <a:buNone/>
              <a:defRPr/>
            </a:lvl2pPr>
          </a:lstStyle>
          <a:p>
            <a:pPr lvl="0"/>
            <a:r>
              <a:rPr lang="en-US" dirty="0"/>
              <a:t>Insert text here</a:t>
            </a:r>
          </a:p>
        </p:txBody>
      </p:sp>
      <p:sp>
        <p:nvSpPr>
          <p:cNvPr id="28" name="Text Placeholder 5">
            <a:extLst>
              <a:ext uri="{FF2B5EF4-FFF2-40B4-BE49-F238E27FC236}">
                <a16:creationId xmlns:a16="http://schemas.microsoft.com/office/drawing/2014/main" id="{47592B82-CEA3-C149-8362-03AEFC66291E}"/>
              </a:ext>
            </a:extLst>
          </p:cNvPr>
          <p:cNvSpPr>
            <a:spLocks noGrp="1"/>
          </p:cNvSpPr>
          <p:nvPr>
            <p:ph type="body" sz="quarter" idx="14" hasCustomPrompt="1"/>
          </p:nvPr>
        </p:nvSpPr>
        <p:spPr>
          <a:xfrm>
            <a:off x="3751313" y="3675380"/>
            <a:ext cx="2017712" cy="1059620"/>
          </a:xfrm>
          <a:prstGeom prst="rect">
            <a:avLst/>
          </a:prstGeom>
        </p:spPr>
        <p:txBody>
          <a:bodyPr anchor="ctr">
            <a:noAutofit/>
          </a:bodyPr>
          <a:lstStyle>
            <a:lvl1pPr marL="0" indent="0">
              <a:buNone/>
              <a:defRPr sz="1600"/>
            </a:lvl1pPr>
            <a:lvl2pPr marL="457200" indent="0">
              <a:buNone/>
              <a:defRPr/>
            </a:lvl2pPr>
          </a:lstStyle>
          <a:p>
            <a:pPr lvl="0"/>
            <a:r>
              <a:rPr lang="en-US" dirty="0"/>
              <a:t>Insert text here</a:t>
            </a:r>
          </a:p>
        </p:txBody>
      </p:sp>
      <p:sp>
        <p:nvSpPr>
          <p:cNvPr id="29" name="Text Placeholder 5">
            <a:extLst>
              <a:ext uri="{FF2B5EF4-FFF2-40B4-BE49-F238E27FC236}">
                <a16:creationId xmlns:a16="http://schemas.microsoft.com/office/drawing/2014/main" id="{9C73CE8A-074D-644F-83F1-43969E0F071F}"/>
              </a:ext>
            </a:extLst>
          </p:cNvPr>
          <p:cNvSpPr>
            <a:spLocks noGrp="1"/>
          </p:cNvSpPr>
          <p:nvPr>
            <p:ph type="body" sz="quarter" idx="15" hasCustomPrompt="1"/>
          </p:nvPr>
        </p:nvSpPr>
        <p:spPr>
          <a:xfrm>
            <a:off x="3267778" y="4896678"/>
            <a:ext cx="2017712" cy="1066488"/>
          </a:xfrm>
          <a:prstGeom prst="rect">
            <a:avLst/>
          </a:prstGeom>
        </p:spPr>
        <p:txBody>
          <a:bodyPr anchor="ctr">
            <a:noAutofit/>
          </a:bodyPr>
          <a:lstStyle>
            <a:lvl1pPr marL="0" indent="0">
              <a:buNone/>
              <a:defRPr sz="1600"/>
            </a:lvl1pPr>
            <a:lvl2pPr marL="457200" indent="0">
              <a:buNone/>
              <a:defRPr/>
            </a:lvl2pPr>
          </a:lstStyle>
          <a:p>
            <a:pPr lvl="0"/>
            <a:r>
              <a:rPr lang="en-US" dirty="0"/>
              <a:t>Insert text here</a:t>
            </a:r>
          </a:p>
        </p:txBody>
      </p:sp>
      <p:sp>
        <p:nvSpPr>
          <p:cNvPr id="30" name="Text Placeholder 5">
            <a:extLst>
              <a:ext uri="{FF2B5EF4-FFF2-40B4-BE49-F238E27FC236}">
                <a16:creationId xmlns:a16="http://schemas.microsoft.com/office/drawing/2014/main" id="{02E44A2B-2AFC-144D-A231-607573288FE5}"/>
              </a:ext>
            </a:extLst>
          </p:cNvPr>
          <p:cNvSpPr>
            <a:spLocks noGrp="1"/>
          </p:cNvSpPr>
          <p:nvPr>
            <p:ph type="body" sz="quarter" idx="16" hasCustomPrompt="1"/>
          </p:nvPr>
        </p:nvSpPr>
        <p:spPr>
          <a:xfrm>
            <a:off x="6161623" y="2514600"/>
            <a:ext cx="1870570" cy="3477807"/>
          </a:xfrm>
          <a:prstGeom prst="rect">
            <a:avLst/>
          </a:prstGeom>
        </p:spPr>
        <p:txBody>
          <a:bodyPr anchor="ctr">
            <a:noAutofit/>
          </a:bodyPr>
          <a:lstStyle>
            <a:lvl1pPr marL="0" indent="0">
              <a:buNone/>
              <a:defRPr sz="2200"/>
            </a:lvl1pPr>
            <a:lvl2pPr marL="457200" indent="0">
              <a:buNone/>
              <a:defRPr/>
            </a:lvl2pPr>
          </a:lstStyle>
          <a:p>
            <a:pPr lvl="0"/>
            <a:r>
              <a:rPr lang="en-US" dirty="0"/>
              <a:t>Evaluate substitution risk</a:t>
            </a:r>
          </a:p>
        </p:txBody>
      </p:sp>
      <p:sp>
        <p:nvSpPr>
          <p:cNvPr id="31" name="Text Placeholder 5">
            <a:extLst>
              <a:ext uri="{FF2B5EF4-FFF2-40B4-BE49-F238E27FC236}">
                <a16:creationId xmlns:a16="http://schemas.microsoft.com/office/drawing/2014/main" id="{113977E0-42D9-AB4D-8D1D-F32E428F4A9C}"/>
              </a:ext>
            </a:extLst>
          </p:cNvPr>
          <p:cNvSpPr>
            <a:spLocks noGrp="1"/>
          </p:cNvSpPr>
          <p:nvPr>
            <p:ph type="body" sz="quarter" idx="17" hasCustomPrompt="1"/>
          </p:nvPr>
        </p:nvSpPr>
        <p:spPr>
          <a:xfrm>
            <a:off x="8763074" y="2514600"/>
            <a:ext cx="1817923" cy="3477807"/>
          </a:xfrm>
          <a:prstGeom prst="rect">
            <a:avLst/>
          </a:prstGeom>
        </p:spPr>
        <p:txBody>
          <a:bodyPr anchor="ctr">
            <a:noAutofit/>
          </a:bodyPr>
          <a:lstStyle>
            <a:lvl1pPr marL="0" indent="0">
              <a:buNone/>
              <a:defRPr sz="2200"/>
            </a:lvl1pPr>
            <a:lvl2pPr marL="457200" indent="0">
              <a:buNone/>
              <a:defRPr/>
            </a:lvl2pPr>
          </a:lstStyle>
          <a:p>
            <a:pPr lvl="0"/>
            <a:r>
              <a:rPr lang="en-US" dirty="0"/>
              <a:t>Analyze dynamic</a:t>
            </a:r>
            <a:br>
              <a:rPr lang="en-US" dirty="0"/>
            </a:br>
            <a:r>
              <a:rPr lang="en-US" dirty="0"/>
              <a:t>and derive strategy</a:t>
            </a:r>
          </a:p>
        </p:txBody>
      </p:sp>
      <p:grpSp>
        <p:nvGrpSpPr>
          <p:cNvPr id="32" name="Gruppieren 17">
            <a:extLst>
              <a:ext uri="{FF2B5EF4-FFF2-40B4-BE49-F238E27FC236}">
                <a16:creationId xmlns:a16="http://schemas.microsoft.com/office/drawing/2014/main" id="{0CCE03E1-21D2-CE46-ADDA-7E097A9E712B}"/>
              </a:ext>
            </a:extLst>
          </p:cNvPr>
          <p:cNvGrpSpPr/>
          <p:nvPr/>
        </p:nvGrpSpPr>
        <p:grpSpPr>
          <a:xfrm>
            <a:off x="586740" y="2221056"/>
            <a:ext cx="10384479" cy="3771352"/>
            <a:chOff x="530475" y="1569454"/>
            <a:chExt cx="11124000" cy="4315046"/>
          </a:xfrm>
        </p:grpSpPr>
        <p:grpSp>
          <p:nvGrpSpPr>
            <p:cNvPr id="33" name="Gruppieren 6">
              <a:extLst>
                <a:ext uri="{FF2B5EF4-FFF2-40B4-BE49-F238E27FC236}">
                  <a16:creationId xmlns:a16="http://schemas.microsoft.com/office/drawing/2014/main" id="{DE370D5A-7DEE-B34A-8AD6-6A255146837E}"/>
                </a:ext>
              </a:extLst>
            </p:cNvPr>
            <p:cNvGrpSpPr>
              <a:grpSpLocks noChangeAspect="1"/>
            </p:cNvGrpSpPr>
            <p:nvPr/>
          </p:nvGrpSpPr>
          <p:grpSpPr>
            <a:xfrm>
              <a:off x="530475" y="1905316"/>
              <a:ext cx="11124000" cy="3979184"/>
              <a:chOff x="540000" y="1834981"/>
              <a:chExt cx="11109600" cy="3974032"/>
            </a:xfrm>
          </p:grpSpPr>
          <p:sp>
            <p:nvSpPr>
              <p:cNvPr id="37" name="Richtungspfeil 7">
                <a:extLst>
                  <a:ext uri="{FF2B5EF4-FFF2-40B4-BE49-F238E27FC236}">
                    <a16:creationId xmlns:a16="http://schemas.microsoft.com/office/drawing/2014/main" id="{6E689A40-2BBD-FC4E-8E63-CDC36F0A3FC9}"/>
                  </a:ext>
                </a:extLst>
              </p:cNvPr>
              <p:cNvSpPr/>
              <p:nvPr/>
            </p:nvSpPr>
            <p:spPr bwMode="gray">
              <a:xfrm>
                <a:off x="540000" y="1834981"/>
                <a:ext cx="2896421" cy="3974032"/>
              </a:xfrm>
              <a:prstGeom prst="homePlate">
                <a:avLst>
                  <a:gd name="adj" fmla="val 23349"/>
                </a:avLst>
              </a:prstGeom>
              <a:noFill/>
              <a:ln w="9525">
                <a:solidFill>
                  <a:schemeClr val="bg1">
                    <a:lumMod val="75000"/>
                  </a:schemeClr>
                </a:solidFill>
                <a:miter lim="800000"/>
                <a:headEnd/>
                <a:tailEnd/>
              </a:ln>
              <a:effectLst/>
            </p:spPr>
            <p:txBody>
              <a:bodyPr lIns="216000" tIns="0" rIns="54000" bIns="0" anchor="ctr" anchorCtr="0">
                <a:noAutofit/>
              </a:bodyPr>
              <a:lstStyle/>
              <a:p>
                <a:pPr>
                  <a:lnSpc>
                    <a:spcPct val="80000"/>
                  </a:lnSpc>
                  <a:spcAft>
                    <a:spcPts val="750"/>
                  </a:spcAft>
                  <a:buClr>
                    <a:srgbClr val="969696"/>
                  </a:buClr>
                  <a:defRPr/>
                </a:pPr>
                <a:endParaRPr lang="en-US" sz="1500" b="1" dirty="0">
                  <a:solidFill>
                    <a:srgbClr val="3C3C3B"/>
                  </a:solidFill>
                </a:endParaRPr>
              </a:p>
            </p:txBody>
          </p:sp>
          <p:sp>
            <p:nvSpPr>
              <p:cNvPr id="38" name="Eingekerbter Richtungspfeil 8">
                <a:extLst>
                  <a:ext uri="{FF2B5EF4-FFF2-40B4-BE49-F238E27FC236}">
                    <a16:creationId xmlns:a16="http://schemas.microsoft.com/office/drawing/2014/main" id="{A0965D3C-07B6-074F-843B-6A50CC66A62A}"/>
                  </a:ext>
                </a:extLst>
              </p:cNvPr>
              <p:cNvSpPr/>
              <p:nvPr/>
            </p:nvSpPr>
            <p:spPr bwMode="gray">
              <a:xfrm>
                <a:off x="5809486" y="1836000"/>
                <a:ext cx="3093883" cy="3973013"/>
              </a:xfrm>
              <a:prstGeom prst="chevron">
                <a:avLst>
                  <a:gd name="adj" fmla="val 21007"/>
                </a:avLst>
              </a:prstGeom>
              <a:noFill/>
              <a:ln w="9525">
                <a:solidFill>
                  <a:schemeClr val="bg1">
                    <a:lumMod val="75000"/>
                  </a:schemeClr>
                </a:solidFill>
                <a:miter lim="800000"/>
                <a:headEnd/>
                <a:tailEnd/>
              </a:ln>
              <a:effectLst/>
            </p:spPr>
            <p:txBody>
              <a:bodyPr wrap="none" lIns="135000" tIns="0" rIns="0" bIns="0" anchor="ctr" anchorCtr="0">
                <a:noAutofit/>
              </a:bodyPr>
              <a:lstStyle/>
              <a:p>
                <a:pPr>
                  <a:lnSpc>
                    <a:spcPct val="80000"/>
                  </a:lnSpc>
                  <a:spcAft>
                    <a:spcPts val="750"/>
                  </a:spcAft>
                  <a:buClr>
                    <a:srgbClr val="969696"/>
                  </a:buClr>
                  <a:defRPr/>
                </a:pPr>
                <a:endParaRPr lang="en-US" sz="1500" b="1" dirty="0">
                  <a:solidFill>
                    <a:srgbClr val="3C3C3B"/>
                  </a:solidFill>
                </a:endParaRPr>
              </a:p>
            </p:txBody>
          </p:sp>
          <p:sp>
            <p:nvSpPr>
              <p:cNvPr id="39" name="Eingekerbter Richtungspfeil 9">
                <a:extLst>
                  <a:ext uri="{FF2B5EF4-FFF2-40B4-BE49-F238E27FC236}">
                    <a16:creationId xmlns:a16="http://schemas.microsoft.com/office/drawing/2014/main" id="{0466E6EC-3DAA-1B4A-B1C4-D01CC0B918FC}"/>
                  </a:ext>
                </a:extLst>
              </p:cNvPr>
              <p:cNvSpPr/>
              <p:nvPr/>
            </p:nvSpPr>
            <p:spPr bwMode="gray">
              <a:xfrm>
                <a:off x="8555717" y="1836000"/>
                <a:ext cx="3093883" cy="3973013"/>
              </a:xfrm>
              <a:prstGeom prst="chevron">
                <a:avLst>
                  <a:gd name="adj" fmla="val 21007"/>
                </a:avLst>
              </a:prstGeom>
              <a:noFill/>
              <a:ln w="9525">
                <a:solidFill>
                  <a:schemeClr val="bg1">
                    <a:lumMod val="75000"/>
                  </a:schemeClr>
                </a:solidFill>
                <a:miter lim="800000"/>
                <a:headEnd/>
                <a:tailEnd/>
              </a:ln>
              <a:effectLst/>
            </p:spPr>
            <p:txBody>
              <a:bodyPr wrap="none" lIns="135000" tIns="0" rIns="0" bIns="0" anchor="ctr" anchorCtr="0">
                <a:noAutofit/>
              </a:bodyPr>
              <a:lstStyle/>
              <a:p>
                <a:pPr>
                  <a:lnSpc>
                    <a:spcPct val="80000"/>
                  </a:lnSpc>
                  <a:spcAft>
                    <a:spcPts val="750"/>
                  </a:spcAft>
                  <a:buClr>
                    <a:srgbClr val="969696"/>
                  </a:buClr>
                  <a:defRPr/>
                </a:pPr>
                <a:endParaRPr lang="en-US" sz="1500" b="1" dirty="0">
                  <a:solidFill>
                    <a:srgbClr val="3C3C3B"/>
                  </a:solidFill>
                </a:endParaRPr>
              </a:p>
            </p:txBody>
          </p:sp>
          <p:grpSp>
            <p:nvGrpSpPr>
              <p:cNvPr id="40" name="Gruppieren 10">
                <a:extLst>
                  <a:ext uri="{FF2B5EF4-FFF2-40B4-BE49-F238E27FC236}">
                    <a16:creationId xmlns:a16="http://schemas.microsoft.com/office/drawing/2014/main" id="{0C4561AE-A16B-AD48-BF9A-AB0F42EAE4DB}"/>
                  </a:ext>
                </a:extLst>
              </p:cNvPr>
              <p:cNvGrpSpPr/>
              <p:nvPr/>
            </p:nvGrpSpPr>
            <p:grpSpPr>
              <a:xfrm>
                <a:off x="3075408" y="1834981"/>
                <a:ext cx="3089642" cy="3974031"/>
                <a:chOff x="3075408" y="1834982"/>
                <a:chExt cx="3089642" cy="3974031"/>
              </a:xfrm>
              <a:noFill/>
            </p:grpSpPr>
            <p:sp>
              <p:nvSpPr>
                <p:cNvPr id="41" name="Parallelogramm 11">
                  <a:extLst>
                    <a:ext uri="{FF2B5EF4-FFF2-40B4-BE49-F238E27FC236}">
                      <a16:creationId xmlns:a16="http://schemas.microsoft.com/office/drawing/2014/main" id="{3C0E8A5E-459D-8F43-99E7-1CD26641D1EF}"/>
                    </a:ext>
                  </a:extLst>
                </p:cNvPr>
                <p:cNvSpPr/>
                <p:nvPr/>
              </p:nvSpPr>
              <p:spPr bwMode="gray">
                <a:xfrm flipH="1">
                  <a:off x="3075408" y="1834982"/>
                  <a:ext cx="2824282" cy="1175071"/>
                </a:xfrm>
                <a:custGeom>
                  <a:avLst/>
                  <a:gdLst>
                    <a:gd name="connsiteX0" fmla="*/ 0 w 2762381"/>
                    <a:gd name="connsiteY0" fmla="*/ 1237579 h 1237579"/>
                    <a:gd name="connsiteX1" fmla="*/ 436135 w 2762381"/>
                    <a:gd name="connsiteY1" fmla="*/ 0 h 1237579"/>
                    <a:gd name="connsiteX2" fmla="*/ 2762381 w 2762381"/>
                    <a:gd name="connsiteY2" fmla="*/ 0 h 1237579"/>
                    <a:gd name="connsiteX3" fmla="*/ 2326246 w 2762381"/>
                    <a:gd name="connsiteY3" fmla="*/ 1237579 h 1237579"/>
                    <a:gd name="connsiteX4" fmla="*/ 0 w 2762381"/>
                    <a:gd name="connsiteY4" fmla="*/ 1237579 h 1237579"/>
                    <a:gd name="connsiteX0" fmla="*/ 0 w 2762381"/>
                    <a:gd name="connsiteY0" fmla="*/ 1237579 h 1237579"/>
                    <a:gd name="connsiteX1" fmla="*/ 436135 w 2762381"/>
                    <a:gd name="connsiteY1" fmla="*/ 0 h 1237579"/>
                    <a:gd name="connsiteX2" fmla="*/ 2762381 w 2762381"/>
                    <a:gd name="connsiteY2" fmla="*/ 0 h 1237579"/>
                    <a:gd name="connsiteX3" fmla="*/ 2372741 w 2762381"/>
                    <a:gd name="connsiteY3" fmla="*/ 1237579 h 1237579"/>
                    <a:gd name="connsiteX4" fmla="*/ 0 w 2762381"/>
                    <a:gd name="connsiteY4" fmla="*/ 1237579 h 1237579"/>
                    <a:gd name="connsiteX0" fmla="*/ 0 w 2824374"/>
                    <a:gd name="connsiteY0" fmla="*/ 1237579 h 1237579"/>
                    <a:gd name="connsiteX1" fmla="*/ 498128 w 2824374"/>
                    <a:gd name="connsiteY1" fmla="*/ 0 h 1237579"/>
                    <a:gd name="connsiteX2" fmla="*/ 2824374 w 2824374"/>
                    <a:gd name="connsiteY2" fmla="*/ 0 h 1237579"/>
                    <a:gd name="connsiteX3" fmla="*/ 2434734 w 2824374"/>
                    <a:gd name="connsiteY3" fmla="*/ 1237579 h 1237579"/>
                    <a:gd name="connsiteX4" fmla="*/ 0 w 2824374"/>
                    <a:gd name="connsiteY4" fmla="*/ 1237579 h 1237579"/>
                    <a:gd name="connsiteX0" fmla="*/ 0 w 2824374"/>
                    <a:gd name="connsiteY0" fmla="*/ 1237579 h 1237579"/>
                    <a:gd name="connsiteX1" fmla="*/ 384474 w 2824374"/>
                    <a:gd name="connsiteY1" fmla="*/ 5166 h 1237579"/>
                    <a:gd name="connsiteX2" fmla="*/ 2824374 w 2824374"/>
                    <a:gd name="connsiteY2" fmla="*/ 0 h 1237579"/>
                    <a:gd name="connsiteX3" fmla="*/ 2434734 w 2824374"/>
                    <a:gd name="connsiteY3" fmla="*/ 1237579 h 1237579"/>
                    <a:gd name="connsiteX4" fmla="*/ 0 w 2824374"/>
                    <a:gd name="connsiteY4" fmla="*/ 1237579 h 1237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24374" h="1237579">
                      <a:moveTo>
                        <a:pt x="0" y="1237579"/>
                      </a:moveTo>
                      <a:lnTo>
                        <a:pt x="384474" y="5166"/>
                      </a:lnTo>
                      <a:lnTo>
                        <a:pt x="2824374" y="0"/>
                      </a:lnTo>
                      <a:lnTo>
                        <a:pt x="2434734" y="1237579"/>
                      </a:lnTo>
                      <a:lnTo>
                        <a:pt x="0" y="1237579"/>
                      </a:lnTo>
                      <a:close/>
                    </a:path>
                  </a:pathLst>
                </a:custGeom>
                <a:grpFill/>
                <a:ln w="9525">
                  <a:solidFill>
                    <a:schemeClr val="bg1">
                      <a:lumMod val="75000"/>
                    </a:schemeClr>
                  </a:solidFill>
                  <a:miter lim="800000"/>
                  <a:headEnd/>
                  <a:tailEnd/>
                </a:ln>
                <a:effectLst/>
              </p:spPr>
              <p:txBody>
                <a:bodyPr lIns="432000" tIns="0" rIns="0" bIns="0" anchor="ctr" anchorCtr="0">
                  <a:noAutofit/>
                </a:bodyPr>
                <a:lstStyle/>
                <a:p>
                  <a:pPr>
                    <a:spcBef>
                      <a:spcPct val="50000"/>
                    </a:spcBef>
                    <a:spcAft>
                      <a:spcPts val="750"/>
                    </a:spcAft>
                  </a:pPr>
                  <a:endParaRPr lang="en-US" sz="900" dirty="0">
                    <a:solidFill>
                      <a:srgbClr val="3C3C3B"/>
                    </a:solidFill>
                  </a:endParaRPr>
                </a:p>
              </p:txBody>
            </p:sp>
            <p:sp>
              <p:nvSpPr>
                <p:cNvPr id="42" name="Parallelogramm 12">
                  <a:extLst>
                    <a:ext uri="{FF2B5EF4-FFF2-40B4-BE49-F238E27FC236}">
                      <a16:creationId xmlns:a16="http://schemas.microsoft.com/office/drawing/2014/main" id="{EF3FA792-D581-4147-BDB9-2C40CEFBDA24}"/>
                    </a:ext>
                  </a:extLst>
                </p:cNvPr>
                <p:cNvSpPr/>
                <p:nvPr/>
              </p:nvSpPr>
              <p:spPr bwMode="gray">
                <a:xfrm>
                  <a:off x="3080574" y="4511538"/>
                  <a:ext cx="2865608" cy="1297475"/>
                </a:xfrm>
                <a:custGeom>
                  <a:avLst/>
                  <a:gdLst>
                    <a:gd name="connsiteX0" fmla="*/ 0 w 2762381"/>
                    <a:gd name="connsiteY0" fmla="*/ 1366493 h 1366493"/>
                    <a:gd name="connsiteX1" fmla="*/ 481566 w 2762381"/>
                    <a:gd name="connsiteY1" fmla="*/ 0 h 1366493"/>
                    <a:gd name="connsiteX2" fmla="*/ 2762381 w 2762381"/>
                    <a:gd name="connsiteY2" fmla="*/ 0 h 1366493"/>
                    <a:gd name="connsiteX3" fmla="*/ 2280815 w 2762381"/>
                    <a:gd name="connsiteY3" fmla="*/ 1366493 h 1366493"/>
                    <a:gd name="connsiteX4" fmla="*/ 0 w 2762381"/>
                    <a:gd name="connsiteY4" fmla="*/ 1366493 h 1366493"/>
                    <a:gd name="connsiteX0" fmla="*/ 0 w 2762381"/>
                    <a:gd name="connsiteY0" fmla="*/ 1366493 h 1366493"/>
                    <a:gd name="connsiteX1" fmla="*/ 295586 w 2762381"/>
                    <a:gd name="connsiteY1" fmla="*/ 0 h 1366493"/>
                    <a:gd name="connsiteX2" fmla="*/ 2762381 w 2762381"/>
                    <a:gd name="connsiteY2" fmla="*/ 0 h 1366493"/>
                    <a:gd name="connsiteX3" fmla="*/ 2280815 w 2762381"/>
                    <a:gd name="connsiteY3" fmla="*/ 1366493 h 1366493"/>
                    <a:gd name="connsiteX4" fmla="*/ 0 w 2762381"/>
                    <a:gd name="connsiteY4" fmla="*/ 1366493 h 1366493"/>
                    <a:gd name="connsiteX0" fmla="*/ 0 w 2891533"/>
                    <a:gd name="connsiteY0" fmla="*/ 1361327 h 1366493"/>
                    <a:gd name="connsiteX1" fmla="*/ 424738 w 2891533"/>
                    <a:gd name="connsiteY1" fmla="*/ 0 h 1366493"/>
                    <a:gd name="connsiteX2" fmla="*/ 2891533 w 2891533"/>
                    <a:gd name="connsiteY2" fmla="*/ 0 h 1366493"/>
                    <a:gd name="connsiteX3" fmla="*/ 2409967 w 2891533"/>
                    <a:gd name="connsiteY3" fmla="*/ 1366493 h 1366493"/>
                    <a:gd name="connsiteX4" fmla="*/ 0 w 2891533"/>
                    <a:gd name="connsiteY4" fmla="*/ 1361327 h 1366493"/>
                    <a:gd name="connsiteX0" fmla="*/ 0 w 2891533"/>
                    <a:gd name="connsiteY0" fmla="*/ 1361327 h 1366493"/>
                    <a:gd name="connsiteX1" fmla="*/ 424738 w 2891533"/>
                    <a:gd name="connsiteY1" fmla="*/ 0 h 1366493"/>
                    <a:gd name="connsiteX2" fmla="*/ 2891533 w 2891533"/>
                    <a:gd name="connsiteY2" fmla="*/ 0 h 1366493"/>
                    <a:gd name="connsiteX3" fmla="*/ 2435797 w 2891533"/>
                    <a:gd name="connsiteY3" fmla="*/ 1366493 h 1366493"/>
                    <a:gd name="connsiteX4" fmla="*/ 0 w 2891533"/>
                    <a:gd name="connsiteY4" fmla="*/ 1361327 h 1366493"/>
                    <a:gd name="connsiteX0" fmla="*/ 0 w 2865702"/>
                    <a:gd name="connsiteY0" fmla="*/ 1361327 h 1366493"/>
                    <a:gd name="connsiteX1" fmla="*/ 424738 w 2865702"/>
                    <a:gd name="connsiteY1" fmla="*/ 0 h 1366493"/>
                    <a:gd name="connsiteX2" fmla="*/ 2865702 w 2865702"/>
                    <a:gd name="connsiteY2" fmla="*/ 0 h 1366493"/>
                    <a:gd name="connsiteX3" fmla="*/ 2435797 w 2865702"/>
                    <a:gd name="connsiteY3" fmla="*/ 1366493 h 1366493"/>
                    <a:gd name="connsiteX4" fmla="*/ 0 w 2865702"/>
                    <a:gd name="connsiteY4" fmla="*/ 1361327 h 13664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65702" h="1366493">
                      <a:moveTo>
                        <a:pt x="0" y="1361327"/>
                      </a:moveTo>
                      <a:lnTo>
                        <a:pt x="424738" y="0"/>
                      </a:lnTo>
                      <a:lnTo>
                        <a:pt x="2865702" y="0"/>
                      </a:lnTo>
                      <a:lnTo>
                        <a:pt x="2435797" y="1366493"/>
                      </a:lnTo>
                      <a:lnTo>
                        <a:pt x="0" y="1361327"/>
                      </a:lnTo>
                      <a:close/>
                    </a:path>
                  </a:pathLst>
                </a:custGeom>
                <a:grpFill/>
                <a:ln w="9525">
                  <a:solidFill>
                    <a:schemeClr val="bg1">
                      <a:lumMod val="75000"/>
                    </a:schemeClr>
                  </a:solidFill>
                  <a:miter lim="800000"/>
                  <a:headEnd/>
                  <a:tailEnd/>
                </a:ln>
                <a:effectLst/>
              </p:spPr>
              <p:txBody>
                <a:bodyPr lIns="432000" tIns="0" rIns="54000" bIns="0" anchor="ctr" anchorCtr="0">
                  <a:noAutofit/>
                </a:bodyPr>
                <a:lstStyle/>
                <a:p>
                  <a:pPr>
                    <a:spcBef>
                      <a:spcPct val="50000"/>
                    </a:spcBef>
                    <a:spcAft>
                      <a:spcPts val="750"/>
                    </a:spcAft>
                  </a:pPr>
                  <a:endParaRPr lang="en-US" sz="900" dirty="0">
                    <a:solidFill>
                      <a:srgbClr val="3C3C3B"/>
                    </a:solidFill>
                  </a:endParaRPr>
                </a:p>
              </p:txBody>
            </p:sp>
            <p:sp>
              <p:nvSpPr>
                <p:cNvPr id="43" name="Eingekerbter Richtungspfeil 13">
                  <a:extLst>
                    <a:ext uri="{FF2B5EF4-FFF2-40B4-BE49-F238E27FC236}">
                      <a16:creationId xmlns:a16="http://schemas.microsoft.com/office/drawing/2014/main" id="{1DE4D08B-0D3B-F044-9FF1-120893F7DFDD}"/>
                    </a:ext>
                  </a:extLst>
                </p:cNvPr>
                <p:cNvSpPr/>
                <p:nvPr/>
              </p:nvSpPr>
              <p:spPr bwMode="gray">
                <a:xfrm>
                  <a:off x="3527720" y="3194800"/>
                  <a:ext cx="2637330" cy="1177396"/>
                </a:xfrm>
                <a:custGeom>
                  <a:avLst/>
                  <a:gdLst>
                    <a:gd name="connsiteX0" fmla="*/ 0 w 2570257"/>
                    <a:gd name="connsiteY0" fmla="*/ 0 h 1237579"/>
                    <a:gd name="connsiteX1" fmla="*/ 2356230 w 2570257"/>
                    <a:gd name="connsiteY1" fmla="*/ 0 h 1237579"/>
                    <a:gd name="connsiteX2" fmla="*/ 2570257 w 2570257"/>
                    <a:gd name="connsiteY2" fmla="*/ 618790 h 1237579"/>
                    <a:gd name="connsiteX3" fmla="*/ 2356230 w 2570257"/>
                    <a:gd name="connsiteY3" fmla="*/ 1237579 h 1237579"/>
                    <a:gd name="connsiteX4" fmla="*/ 0 w 2570257"/>
                    <a:gd name="connsiteY4" fmla="*/ 1237579 h 1237579"/>
                    <a:gd name="connsiteX5" fmla="*/ 214027 w 2570257"/>
                    <a:gd name="connsiteY5" fmla="*/ 618790 h 1237579"/>
                    <a:gd name="connsiteX6" fmla="*/ 0 w 2570257"/>
                    <a:gd name="connsiteY6" fmla="*/ 0 h 1237579"/>
                    <a:gd name="connsiteX0" fmla="*/ 0 w 2570257"/>
                    <a:gd name="connsiteY0" fmla="*/ 0 h 1237579"/>
                    <a:gd name="connsiteX1" fmla="*/ 2356230 w 2570257"/>
                    <a:gd name="connsiteY1" fmla="*/ 0 h 1237579"/>
                    <a:gd name="connsiteX2" fmla="*/ 2570257 w 2570257"/>
                    <a:gd name="connsiteY2" fmla="*/ 618790 h 1237579"/>
                    <a:gd name="connsiteX3" fmla="*/ 2356230 w 2570257"/>
                    <a:gd name="connsiteY3" fmla="*/ 1237579 h 1237579"/>
                    <a:gd name="connsiteX4" fmla="*/ 0 w 2570257"/>
                    <a:gd name="connsiteY4" fmla="*/ 1237579 h 1237579"/>
                    <a:gd name="connsiteX5" fmla="*/ 188196 w 2570257"/>
                    <a:gd name="connsiteY5" fmla="*/ 660119 h 1237579"/>
                    <a:gd name="connsiteX6" fmla="*/ 0 w 2570257"/>
                    <a:gd name="connsiteY6" fmla="*/ 0 h 1237579"/>
                    <a:gd name="connsiteX0" fmla="*/ 0 w 2580589"/>
                    <a:gd name="connsiteY0" fmla="*/ 5166 h 1237579"/>
                    <a:gd name="connsiteX1" fmla="*/ 2366562 w 2580589"/>
                    <a:gd name="connsiteY1" fmla="*/ 0 h 1237579"/>
                    <a:gd name="connsiteX2" fmla="*/ 2580589 w 2580589"/>
                    <a:gd name="connsiteY2" fmla="*/ 618790 h 1237579"/>
                    <a:gd name="connsiteX3" fmla="*/ 2366562 w 2580589"/>
                    <a:gd name="connsiteY3" fmla="*/ 1237579 h 1237579"/>
                    <a:gd name="connsiteX4" fmla="*/ 10332 w 2580589"/>
                    <a:gd name="connsiteY4" fmla="*/ 1237579 h 1237579"/>
                    <a:gd name="connsiteX5" fmla="*/ 198528 w 2580589"/>
                    <a:gd name="connsiteY5" fmla="*/ 660119 h 1237579"/>
                    <a:gd name="connsiteX6" fmla="*/ 0 w 2580589"/>
                    <a:gd name="connsiteY6" fmla="*/ 5166 h 1237579"/>
                    <a:gd name="connsiteX0" fmla="*/ 0 w 2580589"/>
                    <a:gd name="connsiteY0" fmla="*/ 5166 h 1237579"/>
                    <a:gd name="connsiteX1" fmla="*/ 2366562 w 2580589"/>
                    <a:gd name="connsiteY1" fmla="*/ 0 h 1237579"/>
                    <a:gd name="connsiteX2" fmla="*/ 2434517 w 2580589"/>
                    <a:gd name="connsiteY2" fmla="*/ 12066 h 1237579"/>
                    <a:gd name="connsiteX3" fmla="*/ 2580589 w 2580589"/>
                    <a:gd name="connsiteY3" fmla="*/ 618790 h 1237579"/>
                    <a:gd name="connsiteX4" fmla="*/ 2366562 w 2580589"/>
                    <a:gd name="connsiteY4" fmla="*/ 1237579 h 1237579"/>
                    <a:gd name="connsiteX5" fmla="*/ 10332 w 2580589"/>
                    <a:gd name="connsiteY5" fmla="*/ 1237579 h 1237579"/>
                    <a:gd name="connsiteX6" fmla="*/ 198528 w 2580589"/>
                    <a:gd name="connsiteY6" fmla="*/ 660119 h 1237579"/>
                    <a:gd name="connsiteX7" fmla="*/ 0 w 2580589"/>
                    <a:gd name="connsiteY7" fmla="*/ 5166 h 1237579"/>
                    <a:gd name="connsiteX0" fmla="*/ 0 w 2637416"/>
                    <a:gd name="connsiteY0" fmla="*/ 5166 h 1237579"/>
                    <a:gd name="connsiteX1" fmla="*/ 2366562 w 2637416"/>
                    <a:gd name="connsiteY1" fmla="*/ 0 h 1237579"/>
                    <a:gd name="connsiteX2" fmla="*/ 2434517 w 2637416"/>
                    <a:gd name="connsiteY2" fmla="*/ 12066 h 1237579"/>
                    <a:gd name="connsiteX3" fmla="*/ 2637416 w 2637416"/>
                    <a:gd name="connsiteY3" fmla="*/ 649787 h 1237579"/>
                    <a:gd name="connsiteX4" fmla="*/ 2366562 w 2637416"/>
                    <a:gd name="connsiteY4" fmla="*/ 1237579 h 1237579"/>
                    <a:gd name="connsiteX5" fmla="*/ 10332 w 2637416"/>
                    <a:gd name="connsiteY5" fmla="*/ 1237579 h 1237579"/>
                    <a:gd name="connsiteX6" fmla="*/ 198528 w 2637416"/>
                    <a:gd name="connsiteY6" fmla="*/ 660119 h 1237579"/>
                    <a:gd name="connsiteX7" fmla="*/ 0 w 2637416"/>
                    <a:gd name="connsiteY7" fmla="*/ 5166 h 1237579"/>
                    <a:gd name="connsiteX0" fmla="*/ 0 w 2637416"/>
                    <a:gd name="connsiteY0" fmla="*/ 5166 h 1237579"/>
                    <a:gd name="connsiteX1" fmla="*/ 2366562 w 2637416"/>
                    <a:gd name="connsiteY1" fmla="*/ 0 h 1237579"/>
                    <a:gd name="connsiteX2" fmla="*/ 2434517 w 2637416"/>
                    <a:gd name="connsiteY2" fmla="*/ 12066 h 1237579"/>
                    <a:gd name="connsiteX3" fmla="*/ 2637416 w 2637416"/>
                    <a:gd name="connsiteY3" fmla="*/ 649787 h 1237579"/>
                    <a:gd name="connsiteX4" fmla="*/ 2464718 w 2637416"/>
                    <a:gd name="connsiteY4" fmla="*/ 1232413 h 1237579"/>
                    <a:gd name="connsiteX5" fmla="*/ 10332 w 2637416"/>
                    <a:gd name="connsiteY5" fmla="*/ 1237579 h 1237579"/>
                    <a:gd name="connsiteX6" fmla="*/ 198528 w 2637416"/>
                    <a:gd name="connsiteY6" fmla="*/ 660119 h 1237579"/>
                    <a:gd name="connsiteX7" fmla="*/ 0 w 2637416"/>
                    <a:gd name="connsiteY7" fmla="*/ 5166 h 1237579"/>
                    <a:gd name="connsiteX0" fmla="*/ 0 w 2637416"/>
                    <a:gd name="connsiteY0" fmla="*/ 0 h 1232413"/>
                    <a:gd name="connsiteX1" fmla="*/ 2434517 w 2637416"/>
                    <a:gd name="connsiteY1" fmla="*/ 6900 h 1232413"/>
                    <a:gd name="connsiteX2" fmla="*/ 2637416 w 2637416"/>
                    <a:gd name="connsiteY2" fmla="*/ 644621 h 1232413"/>
                    <a:gd name="connsiteX3" fmla="*/ 2464718 w 2637416"/>
                    <a:gd name="connsiteY3" fmla="*/ 1227247 h 1232413"/>
                    <a:gd name="connsiteX4" fmla="*/ 10332 w 2637416"/>
                    <a:gd name="connsiteY4" fmla="*/ 1232413 h 1232413"/>
                    <a:gd name="connsiteX5" fmla="*/ 198528 w 2637416"/>
                    <a:gd name="connsiteY5" fmla="*/ 654953 h 1232413"/>
                    <a:gd name="connsiteX6" fmla="*/ 0 w 2637416"/>
                    <a:gd name="connsiteY6" fmla="*/ 0 h 1232413"/>
                    <a:gd name="connsiteX0" fmla="*/ 0 w 2637416"/>
                    <a:gd name="connsiteY0" fmla="*/ 14871 h 1247284"/>
                    <a:gd name="connsiteX1" fmla="*/ 2430888 w 2637416"/>
                    <a:gd name="connsiteY1" fmla="*/ 0 h 1247284"/>
                    <a:gd name="connsiteX2" fmla="*/ 2637416 w 2637416"/>
                    <a:gd name="connsiteY2" fmla="*/ 659492 h 1247284"/>
                    <a:gd name="connsiteX3" fmla="*/ 2464718 w 2637416"/>
                    <a:gd name="connsiteY3" fmla="*/ 1242118 h 1247284"/>
                    <a:gd name="connsiteX4" fmla="*/ 10332 w 2637416"/>
                    <a:gd name="connsiteY4" fmla="*/ 1247284 h 1247284"/>
                    <a:gd name="connsiteX5" fmla="*/ 198528 w 2637416"/>
                    <a:gd name="connsiteY5" fmla="*/ 669824 h 1247284"/>
                    <a:gd name="connsiteX6" fmla="*/ 0 w 2637416"/>
                    <a:gd name="connsiteY6" fmla="*/ 14871 h 1247284"/>
                    <a:gd name="connsiteX0" fmla="*/ 0 w 2637416"/>
                    <a:gd name="connsiteY0" fmla="*/ 7614 h 1240027"/>
                    <a:gd name="connsiteX1" fmla="*/ 2434517 w 2637416"/>
                    <a:gd name="connsiteY1" fmla="*/ 0 h 1240027"/>
                    <a:gd name="connsiteX2" fmla="*/ 2637416 w 2637416"/>
                    <a:gd name="connsiteY2" fmla="*/ 652235 h 1240027"/>
                    <a:gd name="connsiteX3" fmla="*/ 2464718 w 2637416"/>
                    <a:gd name="connsiteY3" fmla="*/ 1234861 h 1240027"/>
                    <a:gd name="connsiteX4" fmla="*/ 10332 w 2637416"/>
                    <a:gd name="connsiteY4" fmla="*/ 1240027 h 1240027"/>
                    <a:gd name="connsiteX5" fmla="*/ 198528 w 2637416"/>
                    <a:gd name="connsiteY5" fmla="*/ 662567 h 1240027"/>
                    <a:gd name="connsiteX6" fmla="*/ 0 w 2637416"/>
                    <a:gd name="connsiteY6" fmla="*/ 7614 h 1240027"/>
                    <a:gd name="connsiteX0" fmla="*/ 0 w 2637416"/>
                    <a:gd name="connsiteY0" fmla="*/ 7614 h 1240027"/>
                    <a:gd name="connsiteX1" fmla="*/ 2434517 w 2637416"/>
                    <a:gd name="connsiteY1" fmla="*/ 0 h 1240027"/>
                    <a:gd name="connsiteX2" fmla="*/ 2637416 w 2637416"/>
                    <a:gd name="connsiteY2" fmla="*/ 652235 h 1240027"/>
                    <a:gd name="connsiteX3" fmla="*/ 2464718 w 2637416"/>
                    <a:gd name="connsiteY3" fmla="*/ 1234861 h 1240027"/>
                    <a:gd name="connsiteX4" fmla="*/ 21218 w 2637416"/>
                    <a:gd name="connsiteY4" fmla="*/ 1240027 h 1240027"/>
                    <a:gd name="connsiteX5" fmla="*/ 198528 w 2637416"/>
                    <a:gd name="connsiteY5" fmla="*/ 662567 h 1240027"/>
                    <a:gd name="connsiteX6" fmla="*/ 0 w 2637416"/>
                    <a:gd name="connsiteY6" fmla="*/ 7614 h 1240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37416" h="1240027">
                      <a:moveTo>
                        <a:pt x="0" y="7614"/>
                      </a:moveTo>
                      <a:lnTo>
                        <a:pt x="2434517" y="0"/>
                      </a:lnTo>
                      <a:lnTo>
                        <a:pt x="2637416" y="652235"/>
                      </a:lnTo>
                      <a:lnTo>
                        <a:pt x="2464718" y="1234861"/>
                      </a:lnTo>
                      <a:lnTo>
                        <a:pt x="21218" y="1240027"/>
                      </a:lnTo>
                      <a:lnTo>
                        <a:pt x="198528" y="662567"/>
                      </a:lnTo>
                      <a:lnTo>
                        <a:pt x="0" y="7614"/>
                      </a:lnTo>
                      <a:close/>
                    </a:path>
                  </a:pathLst>
                </a:custGeom>
                <a:grpFill/>
                <a:ln w="9525">
                  <a:solidFill>
                    <a:schemeClr val="bg1">
                      <a:lumMod val="75000"/>
                    </a:schemeClr>
                  </a:solidFill>
                  <a:miter lim="800000"/>
                  <a:headEnd/>
                  <a:tailEnd/>
                </a:ln>
                <a:effectLst/>
              </p:spPr>
              <p:txBody>
                <a:bodyPr wrap="none" lIns="378000" tIns="0" rIns="27000" bIns="0" anchor="ctr" anchorCtr="0">
                  <a:noAutofit/>
                </a:bodyPr>
                <a:lstStyle/>
                <a:p>
                  <a:pPr marL="65485">
                    <a:spcAft>
                      <a:spcPts val="750"/>
                    </a:spcAft>
                  </a:pPr>
                  <a:endParaRPr lang="en-US" sz="900" dirty="0">
                    <a:solidFill>
                      <a:srgbClr val="3C3C3B"/>
                    </a:solidFill>
                  </a:endParaRPr>
                </a:p>
              </p:txBody>
            </p:sp>
          </p:grpSp>
        </p:grpSp>
        <p:sp>
          <p:nvSpPr>
            <p:cNvPr id="34" name="Ellipse 14">
              <a:extLst>
                <a:ext uri="{FF2B5EF4-FFF2-40B4-BE49-F238E27FC236}">
                  <a16:creationId xmlns:a16="http://schemas.microsoft.com/office/drawing/2014/main" id="{E08D18FE-951C-1945-9A34-1E434154126B}"/>
                </a:ext>
              </a:extLst>
            </p:cNvPr>
            <p:cNvSpPr>
              <a:spLocks/>
            </p:cNvSpPr>
            <p:nvPr/>
          </p:nvSpPr>
          <p:spPr bwMode="gray">
            <a:xfrm>
              <a:off x="8757224" y="1643054"/>
              <a:ext cx="430988" cy="456312"/>
            </a:xfrm>
            <a:prstGeom prst="ellipse">
              <a:avLst/>
            </a:prstGeom>
            <a:solidFill>
              <a:schemeClr val="accent1"/>
            </a:solidFill>
            <a:ln w="12700">
              <a:noFill/>
              <a:round/>
              <a:headEnd/>
              <a:tailEnd/>
            </a:ln>
            <a:effectLst/>
          </p:spPr>
          <p:txBody>
            <a:bodyPr lIns="0" tIns="0" rIns="0" bIns="0" rtlCol="0" anchor="ctr">
              <a:noAutofit/>
            </a:bodyPr>
            <a:lstStyle/>
            <a:p>
              <a:pPr algn="ctr">
                <a:lnSpc>
                  <a:spcPct val="90000"/>
                </a:lnSpc>
                <a:spcAft>
                  <a:spcPts val="750"/>
                </a:spcAft>
              </a:pPr>
              <a:r>
                <a:rPr lang="en-US" sz="1500" b="1" dirty="0">
                  <a:solidFill>
                    <a:schemeClr val="bg1"/>
                  </a:solidFill>
                </a:rPr>
                <a:t>3</a:t>
              </a:r>
            </a:p>
          </p:txBody>
        </p:sp>
        <p:sp>
          <p:nvSpPr>
            <p:cNvPr id="35" name="Ellipse 15">
              <a:extLst>
                <a:ext uri="{FF2B5EF4-FFF2-40B4-BE49-F238E27FC236}">
                  <a16:creationId xmlns:a16="http://schemas.microsoft.com/office/drawing/2014/main" id="{7BC941A7-4321-444F-AD44-7B9A7622B03B}"/>
                </a:ext>
              </a:extLst>
            </p:cNvPr>
            <p:cNvSpPr>
              <a:spLocks/>
            </p:cNvSpPr>
            <p:nvPr/>
          </p:nvSpPr>
          <p:spPr bwMode="gray">
            <a:xfrm>
              <a:off x="763190" y="1569454"/>
              <a:ext cx="430988" cy="460338"/>
            </a:xfrm>
            <a:prstGeom prst="ellipse">
              <a:avLst/>
            </a:prstGeom>
            <a:solidFill>
              <a:schemeClr val="accent1"/>
            </a:solidFill>
            <a:ln w="12700">
              <a:noFill/>
              <a:round/>
              <a:headEnd/>
              <a:tailEnd/>
            </a:ln>
            <a:effectLst/>
          </p:spPr>
          <p:txBody>
            <a:bodyPr lIns="0" tIns="0" rIns="0" bIns="0" rtlCol="0" anchor="ctr">
              <a:noAutofit/>
            </a:bodyPr>
            <a:lstStyle/>
            <a:p>
              <a:pPr algn="ctr">
                <a:lnSpc>
                  <a:spcPct val="90000"/>
                </a:lnSpc>
                <a:spcAft>
                  <a:spcPts val="750"/>
                </a:spcAft>
              </a:pPr>
              <a:r>
                <a:rPr lang="en-US" sz="1500" b="1" dirty="0">
                  <a:solidFill>
                    <a:schemeClr val="bg1"/>
                  </a:solidFill>
                </a:rPr>
                <a:t>1</a:t>
              </a:r>
            </a:p>
          </p:txBody>
        </p:sp>
        <p:sp>
          <p:nvSpPr>
            <p:cNvPr id="36" name="Ellipse 16">
              <a:extLst>
                <a:ext uri="{FF2B5EF4-FFF2-40B4-BE49-F238E27FC236}">
                  <a16:creationId xmlns:a16="http://schemas.microsoft.com/office/drawing/2014/main" id="{B0B07274-5038-8D4A-88DA-309F39455D57}"/>
                </a:ext>
              </a:extLst>
            </p:cNvPr>
            <p:cNvSpPr>
              <a:spLocks/>
            </p:cNvSpPr>
            <p:nvPr/>
          </p:nvSpPr>
          <p:spPr bwMode="gray">
            <a:xfrm>
              <a:off x="6036347" y="1643051"/>
              <a:ext cx="430988" cy="460338"/>
            </a:xfrm>
            <a:prstGeom prst="ellipse">
              <a:avLst/>
            </a:prstGeom>
            <a:solidFill>
              <a:schemeClr val="accent1"/>
            </a:solidFill>
            <a:ln w="12700">
              <a:noFill/>
              <a:round/>
              <a:headEnd/>
              <a:tailEnd/>
            </a:ln>
            <a:effectLst/>
          </p:spPr>
          <p:txBody>
            <a:bodyPr lIns="0" tIns="0" rIns="0" bIns="0" rtlCol="0" anchor="ctr">
              <a:noAutofit/>
            </a:bodyPr>
            <a:lstStyle/>
            <a:p>
              <a:pPr algn="ctr">
                <a:lnSpc>
                  <a:spcPct val="90000"/>
                </a:lnSpc>
                <a:spcAft>
                  <a:spcPts val="750"/>
                </a:spcAft>
              </a:pPr>
              <a:r>
                <a:rPr lang="en-US" sz="1500" b="1" dirty="0">
                  <a:solidFill>
                    <a:schemeClr val="bg1"/>
                  </a:solidFill>
                </a:rPr>
                <a:t>2</a:t>
              </a:r>
            </a:p>
          </p:txBody>
        </p:sp>
      </p:grpSp>
      <p:grpSp>
        <p:nvGrpSpPr>
          <p:cNvPr id="44" name="Gruppieren 17">
            <a:extLst>
              <a:ext uri="{FF2B5EF4-FFF2-40B4-BE49-F238E27FC236}">
                <a16:creationId xmlns:a16="http://schemas.microsoft.com/office/drawing/2014/main" id="{5582B261-BB0E-DD4E-B961-0253F9CD9E4D}"/>
              </a:ext>
            </a:extLst>
          </p:cNvPr>
          <p:cNvGrpSpPr/>
          <p:nvPr userDrawn="1"/>
        </p:nvGrpSpPr>
        <p:grpSpPr>
          <a:xfrm>
            <a:off x="586740" y="2221056"/>
            <a:ext cx="10384479" cy="3771352"/>
            <a:chOff x="530475" y="1569454"/>
            <a:chExt cx="11124000" cy="4315046"/>
          </a:xfrm>
        </p:grpSpPr>
        <p:grpSp>
          <p:nvGrpSpPr>
            <p:cNvPr id="45" name="Gruppieren 6">
              <a:extLst>
                <a:ext uri="{FF2B5EF4-FFF2-40B4-BE49-F238E27FC236}">
                  <a16:creationId xmlns:a16="http://schemas.microsoft.com/office/drawing/2014/main" id="{A93290D1-D26C-5F42-92A0-CDA844E3D983}"/>
                </a:ext>
              </a:extLst>
            </p:cNvPr>
            <p:cNvGrpSpPr>
              <a:grpSpLocks noChangeAspect="1"/>
            </p:cNvGrpSpPr>
            <p:nvPr/>
          </p:nvGrpSpPr>
          <p:grpSpPr>
            <a:xfrm>
              <a:off x="530475" y="1905316"/>
              <a:ext cx="11124000" cy="3979184"/>
              <a:chOff x="540000" y="1834981"/>
              <a:chExt cx="11109600" cy="3974032"/>
            </a:xfrm>
          </p:grpSpPr>
          <p:sp>
            <p:nvSpPr>
              <p:cNvPr id="49" name="Richtungspfeil 7">
                <a:extLst>
                  <a:ext uri="{FF2B5EF4-FFF2-40B4-BE49-F238E27FC236}">
                    <a16:creationId xmlns:a16="http://schemas.microsoft.com/office/drawing/2014/main" id="{757B9701-7A83-9642-9B6B-E631AA863C69}"/>
                  </a:ext>
                </a:extLst>
              </p:cNvPr>
              <p:cNvSpPr/>
              <p:nvPr userDrawn="1"/>
            </p:nvSpPr>
            <p:spPr bwMode="gray">
              <a:xfrm>
                <a:off x="540000" y="1834981"/>
                <a:ext cx="2896421" cy="3974032"/>
              </a:xfrm>
              <a:prstGeom prst="homePlate">
                <a:avLst>
                  <a:gd name="adj" fmla="val 23349"/>
                </a:avLst>
              </a:prstGeom>
              <a:noFill/>
              <a:ln w="9525">
                <a:solidFill>
                  <a:schemeClr val="bg1">
                    <a:lumMod val="75000"/>
                  </a:schemeClr>
                </a:solidFill>
                <a:miter lim="800000"/>
                <a:headEnd/>
                <a:tailEnd/>
              </a:ln>
              <a:effectLst/>
            </p:spPr>
            <p:txBody>
              <a:bodyPr lIns="216000" tIns="0" rIns="54000" bIns="0" anchor="ctr" anchorCtr="0">
                <a:noAutofit/>
              </a:bodyPr>
              <a:lstStyle/>
              <a:p>
                <a:pPr>
                  <a:lnSpc>
                    <a:spcPct val="80000"/>
                  </a:lnSpc>
                  <a:spcAft>
                    <a:spcPts val="750"/>
                  </a:spcAft>
                  <a:buClr>
                    <a:srgbClr val="969696"/>
                  </a:buClr>
                  <a:defRPr/>
                </a:pPr>
                <a:endParaRPr lang="en-US" sz="1500" b="1" dirty="0">
                  <a:solidFill>
                    <a:srgbClr val="3C3C3B"/>
                  </a:solidFill>
                </a:endParaRPr>
              </a:p>
            </p:txBody>
          </p:sp>
          <p:sp>
            <p:nvSpPr>
              <p:cNvPr id="50" name="Eingekerbter Richtungspfeil 8">
                <a:extLst>
                  <a:ext uri="{FF2B5EF4-FFF2-40B4-BE49-F238E27FC236}">
                    <a16:creationId xmlns:a16="http://schemas.microsoft.com/office/drawing/2014/main" id="{D90AE889-91D5-6C4B-B9E7-D774D2021C4F}"/>
                  </a:ext>
                </a:extLst>
              </p:cNvPr>
              <p:cNvSpPr/>
              <p:nvPr/>
            </p:nvSpPr>
            <p:spPr bwMode="gray">
              <a:xfrm>
                <a:off x="5809486" y="1836000"/>
                <a:ext cx="3093883" cy="3973013"/>
              </a:xfrm>
              <a:prstGeom prst="chevron">
                <a:avLst>
                  <a:gd name="adj" fmla="val 21007"/>
                </a:avLst>
              </a:prstGeom>
              <a:noFill/>
              <a:ln w="9525">
                <a:solidFill>
                  <a:schemeClr val="bg1">
                    <a:lumMod val="75000"/>
                  </a:schemeClr>
                </a:solidFill>
                <a:miter lim="800000"/>
                <a:headEnd/>
                <a:tailEnd/>
              </a:ln>
              <a:effectLst/>
            </p:spPr>
            <p:txBody>
              <a:bodyPr wrap="none" lIns="135000" tIns="0" rIns="0" bIns="0" anchor="ctr" anchorCtr="0">
                <a:noAutofit/>
              </a:bodyPr>
              <a:lstStyle/>
              <a:p>
                <a:pPr>
                  <a:lnSpc>
                    <a:spcPct val="80000"/>
                  </a:lnSpc>
                  <a:spcAft>
                    <a:spcPts val="750"/>
                  </a:spcAft>
                  <a:buClr>
                    <a:srgbClr val="969696"/>
                  </a:buClr>
                  <a:defRPr/>
                </a:pPr>
                <a:endParaRPr lang="en-US" sz="1500" b="1" dirty="0">
                  <a:solidFill>
                    <a:srgbClr val="3C3C3B"/>
                  </a:solidFill>
                </a:endParaRPr>
              </a:p>
            </p:txBody>
          </p:sp>
          <p:sp>
            <p:nvSpPr>
              <p:cNvPr id="51" name="Eingekerbter Richtungspfeil 9">
                <a:extLst>
                  <a:ext uri="{FF2B5EF4-FFF2-40B4-BE49-F238E27FC236}">
                    <a16:creationId xmlns:a16="http://schemas.microsoft.com/office/drawing/2014/main" id="{DE68DB2E-21BE-5F48-9502-137EBB20D8AA}"/>
                  </a:ext>
                </a:extLst>
              </p:cNvPr>
              <p:cNvSpPr/>
              <p:nvPr/>
            </p:nvSpPr>
            <p:spPr bwMode="gray">
              <a:xfrm>
                <a:off x="8555717" y="1836000"/>
                <a:ext cx="3093883" cy="3973013"/>
              </a:xfrm>
              <a:prstGeom prst="chevron">
                <a:avLst>
                  <a:gd name="adj" fmla="val 21007"/>
                </a:avLst>
              </a:prstGeom>
              <a:noFill/>
              <a:ln w="9525">
                <a:solidFill>
                  <a:schemeClr val="bg1">
                    <a:lumMod val="75000"/>
                  </a:schemeClr>
                </a:solidFill>
                <a:miter lim="800000"/>
                <a:headEnd/>
                <a:tailEnd/>
              </a:ln>
              <a:effectLst/>
            </p:spPr>
            <p:txBody>
              <a:bodyPr wrap="none" lIns="135000" tIns="0" rIns="0" bIns="0" anchor="ctr" anchorCtr="0">
                <a:noAutofit/>
              </a:bodyPr>
              <a:lstStyle/>
              <a:p>
                <a:pPr>
                  <a:lnSpc>
                    <a:spcPct val="80000"/>
                  </a:lnSpc>
                  <a:spcAft>
                    <a:spcPts val="750"/>
                  </a:spcAft>
                  <a:buClr>
                    <a:srgbClr val="969696"/>
                  </a:buClr>
                  <a:defRPr/>
                </a:pPr>
                <a:endParaRPr lang="en-US" sz="1500" b="1" dirty="0">
                  <a:solidFill>
                    <a:srgbClr val="3C3C3B"/>
                  </a:solidFill>
                </a:endParaRPr>
              </a:p>
            </p:txBody>
          </p:sp>
          <p:grpSp>
            <p:nvGrpSpPr>
              <p:cNvPr id="52" name="Gruppieren 10">
                <a:extLst>
                  <a:ext uri="{FF2B5EF4-FFF2-40B4-BE49-F238E27FC236}">
                    <a16:creationId xmlns:a16="http://schemas.microsoft.com/office/drawing/2014/main" id="{57E2BDF8-C034-E24B-BCF0-56CFB9809610}"/>
                  </a:ext>
                </a:extLst>
              </p:cNvPr>
              <p:cNvGrpSpPr/>
              <p:nvPr userDrawn="1"/>
            </p:nvGrpSpPr>
            <p:grpSpPr>
              <a:xfrm>
                <a:off x="3075408" y="1834981"/>
                <a:ext cx="3089642" cy="3974031"/>
                <a:chOff x="3075408" y="1834982"/>
                <a:chExt cx="3089642" cy="3974031"/>
              </a:xfrm>
              <a:noFill/>
            </p:grpSpPr>
            <p:sp>
              <p:nvSpPr>
                <p:cNvPr id="53" name="Parallelogramm 11">
                  <a:extLst>
                    <a:ext uri="{FF2B5EF4-FFF2-40B4-BE49-F238E27FC236}">
                      <a16:creationId xmlns:a16="http://schemas.microsoft.com/office/drawing/2014/main" id="{2C0D4451-0EE4-F144-BCE8-68F5018B3440}"/>
                    </a:ext>
                  </a:extLst>
                </p:cNvPr>
                <p:cNvSpPr/>
                <p:nvPr userDrawn="1"/>
              </p:nvSpPr>
              <p:spPr bwMode="gray">
                <a:xfrm flipH="1">
                  <a:off x="3075408" y="1834982"/>
                  <a:ext cx="2824282" cy="1175071"/>
                </a:xfrm>
                <a:custGeom>
                  <a:avLst/>
                  <a:gdLst>
                    <a:gd name="connsiteX0" fmla="*/ 0 w 2762381"/>
                    <a:gd name="connsiteY0" fmla="*/ 1237579 h 1237579"/>
                    <a:gd name="connsiteX1" fmla="*/ 436135 w 2762381"/>
                    <a:gd name="connsiteY1" fmla="*/ 0 h 1237579"/>
                    <a:gd name="connsiteX2" fmla="*/ 2762381 w 2762381"/>
                    <a:gd name="connsiteY2" fmla="*/ 0 h 1237579"/>
                    <a:gd name="connsiteX3" fmla="*/ 2326246 w 2762381"/>
                    <a:gd name="connsiteY3" fmla="*/ 1237579 h 1237579"/>
                    <a:gd name="connsiteX4" fmla="*/ 0 w 2762381"/>
                    <a:gd name="connsiteY4" fmla="*/ 1237579 h 1237579"/>
                    <a:gd name="connsiteX0" fmla="*/ 0 w 2762381"/>
                    <a:gd name="connsiteY0" fmla="*/ 1237579 h 1237579"/>
                    <a:gd name="connsiteX1" fmla="*/ 436135 w 2762381"/>
                    <a:gd name="connsiteY1" fmla="*/ 0 h 1237579"/>
                    <a:gd name="connsiteX2" fmla="*/ 2762381 w 2762381"/>
                    <a:gd name="connsiteY2" fmla="*/ 0 h 1237579"/>
                    <a:gd name="connsiteX3" fmla="*/ 2372741 w 2762381"/>
                    <a:gd name="connsiteY3" fmla="*/ 1237579 h 1237579"/>
                    <a:gd name="connsiteX4" fmla="*/ 0 w 2762381"/>
                    <a:gd name="connsiteY4" fmla="*/ 1237579 h 1237579"/>
                    <a:gd name="connsiteX0" fmla="*/ 0 w 2824374"/>
                    <a:gd name="connsiteY0" fmla="*/ 1237579 h 1237579"/>
                    <a:gd name="connsiteX1" fmla="*/ 498128 w 2824374"/>
                    <a:gd name="connsiteY1" fmla="*/ 0 h 1237579"/>
                    <a:gd name="connsiteX2" fmla="*/ 2824374 w 2824374"/>
                    <a:gd name="connsiteY2" fmla="*/ 0 h 1237579"/>
                    <a:gd name="connsiteX3" fmla="*/ 2434734 w 2824374"/>
                    <a:gd name="connsiteY3" fmla="*/ 1237579 h 1237579"/>
                    <a:gd name="connsiteX4" fmla="*/ 0 w 2824374"/>
                    <a:gd name="connsiteY4" fmla="*/ 1237579 h 1237579"/>
                    <a:gd name="connsiteX0" fmla="*/ 0 w 2824374"/>
                    <a:gd name="connsiteY0" fmla="*/ 1237579 h 1237579"/>
                    <a:gd name="connsiteX1" fmla="*/ 384474 w 2824374"/>
                    <a:gd name="connsiteY1" fmla="*/ 5166 h 1237579"/>
                    <a:gd name="connsiteX2" fmla="*/ 2824374 w 2824374"/>
                    <a:gd name="connsiteY2" fmla="*/ 0 h 1237579"/>
                    <a:gd name="connsiteX3" fmla="*/ 2434734 w 2824374"/>
                    <a:gd name="connsiteY3" fmla="*/ 1237579 h 1237579"/>
                    <a:gd name="connsiteX4" fmla="*/ 0 w 2824374"/>
                    <a:gd name="connsiteY4" fmla="*/ 1237579 h 1237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24374" h="1237579">
                      <a:moveTo>
                        <a:pt x="0" y="1237579"/>
                      </a:moveTo>
                      <a:lnTo>
                        <a:pt x="384474" y="5166"/>
                      </a:lnTo>
                      <a:lnTo>
                        <a:pt x="2824374" y="0"/>
                      </a:lnTo>
                      <a:lnTo>
                        <a:pt x="2434734" y="1237579"/>
                      </a:lnTo>
                      <a:lnTo>
                        <a:pt x="0" y="1237579"/>
                      </a:lnTo>
                      <a:close/>
                    </a:path>
                  </a:pathLst>
                </a:custGeom>
                <a:grpFill/>
                <a:ln w="9525">
                  <a:solidFill>
                    <a:schemeClr val="bg1">
                      <a:lumMod val="75000"/>
                    </a:schemeClr>
                  </a:solidFill>
                  <a:miter lim="800000"/>
                  <a:headEnd/>
                  <a:tailEnd/>
                </a:ln>
                <a:effectLst/>
              </p:spPr>
              <p:txBody>
                <a:bodyPr lIns="432000" tIns="0" rIns="0" bIns="0" anchor="ctr" anchorCtr="0">
                  <a:noAutofit/>
                </a:bodyPr>
                <a:lstStyle/>
                <a:p>
                  <a:pPr>
                    <a:spcBef>
                      <a:spcPct val="50000"/>
                    </a:spcBef>
                    <a:spcAft>
                      <a:spcPts val="750"/>
                    </a:spcAft>
                  </a:pPr>
                  <a:endParaRPr lang="en-US" sz="900" dirty="0">
                    <a:solidFill>
                      <a:srgbClr val="3C3C3B"/>
                    </a:solidFill>
                  </a:endParaRPr>
                </a:p>
              </p:txBody>
            </p:sp>
            <p:sp>
              <p:nvSpPr>
                <p:cNvPr id="54" name="Parallelogramm 12">
                  <a:extLst>
                    <a:ext uri="{FF2B5EF4-FFF2-40B4-BE49-F238E27FC236}">
                      <a16:creationId xmlns:a16="http://schemas.microsoft.com/office/drawing/2014/main" id="{5D80AAA1-79DF-1F49-959F-96CCCF480C2E}"/>
                    </a:ext>
                  </a:extLst>
                </p:cNvPr>
                <p:cNvSpPr/>
                <p:nvPr userDrawn="1"/>
              </p:nvSpPr>
              <p:spPr bwMode="gray">
                <a:xfrm>
                  <a:off x="3080574" y="4511538"/>
                  <a:ext cx="2865608" cy="1297475"/>
                </a:xfrm>
                <a:custGeom>
                  <a:avLst/>
                  <a:gdLst>
                    <a:gd name="connsiteX0" fmla="*/ 0 w 2762381"/>
                    <a:gd name="connsiteY0" fmla="*/ 1366493 h 1366493"/>
                    <a:gd name="connsiteX1" fmla="*/ 481566 w 2762381"/>
                    <a:gd name="connsiteY1" fmla="*/ 0 h 1366493"/>
                    <a:gd name="connsiteX2" fmla="*/ 2762381 w 2762381"/>
                    <a:gd name="connsiteY2" fmla="*/ 0 h 1366493"/>
                    <a:gd name="connsiteX3" fmla="*/ 2280815 w 2762381"/>
                    <a:gd name="connsiteY3" fmla="*/ 1366493 h 1366493"/>
                    <a:gd name="connsiteX4" fmla="*/ 0 w 2762381"/>
                    <a:gd name="connsiteY4" fmla="*/ 1366493 h 1366493"/>
                    <a:gd name="connsiteX0" fmla="*/ 0 w 2762381"/>
                    <a:gd name="connsiteY0" fmla="*/ 1366493 h 1366493"/>
                    <a:gd name="connsiteX1" fmla="*/ 295586 w 2762381"/>
                    <a:gd name="connsiteY1" fmla="*/ 0 h 1366493"/>
                    <a:gd name="connsiteX2" fmla="*/ 2762381 w 2762381"/>
                    <a:gd name="connsiteY2" fmla="*/ 0 h 1366493"/>
                    <a:gd name="connsiteX3" fmla="*/ 2280815 w 2762381"/>
                    <a:gd name="connsiteY3" fmla="*/ 1366493 h 1366493"/>
                    <a:gd name="connsiteX4" fmla="*/ 0 w 2762381"/>
                    <a:gd name="connsiteY4" fmla="*/ 1366493 h 1366493"/>
                    <a:gd name="connsiteX0" fmla="*/ 0 w 2891533"/>
                    <a:gd name="connsiteY0" fmla="*/ 1361327 h 1366493"/>
                    <a:gd name="connsiteX1" fmla="*/ 424738 w 2891533"/>
                    <a:gd name="connsiteY1" fmla="*/ 0 h 1366493"/>
                    <a:gd name="connsiteX2" fmla="*/ 2891533 w 2891533"/>
                    <a:gd name="connsiteY2" fmla="*/ 0 h 1366493"/>
                    <a:gd name="connsiteX3" fmla="*/ 2409967 w 2891533"/>
                    <a:gd name="connsiteY3" fmla="*/ 1366493 h 1366493"/>
                    <a:gd name="connsiteX4" fmla="*/ 0 w 2891533"/>
                    <a:gd name="connsiteY4" fmla="*/ 1361327 h 1366493"/>
                    <a:gd name="connsiteX0" fmla="*/ 0 w 2891533"/>
                    <a:gd name="connsiteY0" fmla="*/ 1361327 h 1366493"/>
                    <a:gd name="connsiteX1" fmla="*/ 424738 w 2891533"/>
                    <a:gd name="connsiteY1" fmla="*/ 0 h 1366493"/>
                    <a:gd name="connsiteX2" fmla="*/ 2891533 w 2891533"/>
                    <a:gd name="connsiteY2" fmla="*/ 0 h 1366493"/>
                    <a:gd name="connsiteX3" fmla="*/ 2435797 w 2891533"/>
                    <a:gd name="connsiteY3" fmla="*/ 1366493 h 1366493"/>
                    <a:gd name="connsiteX4" fmla="*/ 0 w 2891533"/>
                    <a:gd name="connsiteY4" fmla="*/ 1361327 h 1366493"/>
                    <a:gd name="connsiteX0" fmla="*/ 0 w 2865702"/>
                    <a:gd name="connsiteY0" fmla="*/ 1361327 h 1366493"/>
                    <a:gd name="connsiteX1" fmla="*/ 424738 w 2865702"/>
                    <a:gd name="connsiteY1" fmla="*/ 0 h 1366493"/>
                    <a:gd name="connsiteX2" fmla="*/ 2865702 w 2865702"/>
                    <a:gd name="connsiteY2" fmla="*/ 0 h 1366493"/>
                    <a:gd name="connsiteX3" fmla="*/ 2435797 w 2865702"/>
                    <a:gd name="connsiteY3" fmla="*/ 1366493 h 1366493"/>
                    <a:gd name="connsiteX4" fmla="*/ 0 w 2865702"/>
                    <a:gd name="connsiteY4" fmla="*/ 1361327 h 13664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65702" h="1366493">
                      <a:moveTo>
                        <a:pt x="0" y="1361327"/>
                      </a:moveTo>
                      <a:lnTo>
                        <a:pt x="424738" y="0"/>
                      </a:lnTo>
                      <a:lnTo>
                        <a:pt x="2865702" y="0"/>
                      </a:lnTo>
                      <a:lnTo>
                        <a:pt x="2435797" y="1366493"/>
                      </a:lnTo>
                      <a:lnTo>
                        <a:pt x="0" y="1361327"/>
                      </a:lnTo>
                      <a:close/>
                    </a:path>
                  </a:pathLst>
                </a:custGeom>
                <a:grpFill/>
                <a:ln w="9525">
                  <a:solidFill>
                    <a:schemeClr val="bg1">
                      <a:lumMod val="75000"/>
                    </a:schemeClr>
                  </a:solidFill>
                  <a:miter lim="800000"/>
                  <a:headEnd/>
                  <a:tailEnd/>
                </a:ln>
                <a:effectLst/>
              </p:spPr>
              <p:txBody>
                <a:bodyPr lIns="432000" tIns="0" rIns="54000" bIns="0" anchor="ctr" anchorCtr="0">
                  <a:noAutofit/>
                </a:bodyPr>
                <a:lstStyle/>
                <a:p>
                  <a:pPr>
                    <a:spcBef>
                      <a:spcPct val="50000"/>
                    </a:spcBef>
                    <a:spcAft>
                      <a:spcPts val="750"/>
                    </a:spcAft>
                  </a:pPr>
                  <a:endParaRPr lang="en-US" sz="900" dirty="0">
                    <a:solidFill>
                      <a:srgbClr val="3C3C3B"/>
                    </a:solidFill>
                  </a:endParaRPr>
                </a:p>
              </p:txBody>
            </p:sp>
            <p:sp>
              <p:nvSpPr>
                <p:cNvPr id="55" name="Eingekerbter Richtungspfeil 13">
                  <a:extLst>
                    <a:ext uri="{FF2B5EF4-FFF2-40B4-BE49-F238E27FC236}">
                      <a16:creationId xmlns:a16="http://schemas.microsoft.com/office/drawing/2014/main" id="{32F64004-3E30-164F-9DD8-D8FE800934D1}"/>
                    </a:ext>
                  </a:extLst>
                </p:cNvPr>
                <p:cNvSpPr/>
                <p:nvPr userDrawn="1"/>
              </p:nvSpPr>
              <p:spPr bwMode="gray">
                <a:xfrm>
                  <a:off x="3527720" y="3194800"/>
                  <a:ext cx="2637330" cy="1177396"/>
                </a:xfrm>
                <a:custGeom>
                  <a:avLst/>
                  <a:gdLst>
                    <a:gd name="connsiteX0" fmla="*/ 0 w 2570257"/>
                    <a:gd name="connsiteY0" fmla="*/ 0 h 1237579"/>
                    <a:gd name="connsiteX1" fmla="*/ 2356230 w 2570257"/>
                    <a:gd name="connsiteY1" fmla="*/ 0 h 1237579"/>
                    <a:gd name="connsiteX2" fmla="*/ 2570257 w 2570257"/>
                    <a:gd name="connsiteY2" fmla="*/ 618790 h 1237579"/>
                    <a:gd name="connsiteX3" fmla="*/ 2356230 w 2570257"/>
                    <a:gd name="connsiteY3" fmla="*/ 1237579 h 1237579"/>
                    <a:gd name="connsiteX4" fmla="*/ 0 w 2570257"/>
                    <a:gd name="connsiteY4" fmla="*/ 1237579 h 1237579"/>
                    <a:gd name="connsiteX5" fmla="*/ 214027 w 2570257"/>
                    <a:gd name="connsiteY5" fmla="*/ 618790 h 1237579"/>
                    <a:gd name="connsiteX6" fmla="*/ 0 w 2570257"/>
                    <a:gd name="connsiteY6" fmla="*/ 0 h 1237579"/>
                    <a:gd name="connsiteX0" fmla="*/ 0 w 2570257"/>
                    <a:gd name="connsiteY0" fmla="*/ 0 h 1237579"/>
                    <a:gd name="connsiteX1" fmla="*/ 2356230 w 2570257"/>
                    <a:gd name="connsiteY1" fmla="*/ 0 h 1237579"/>
                    <a:gd name="connsiteX2" fmla="*/ 2570257 w 2570257"/>
                    <a:gd name="connsiteY2" fmla="*/ 618790 h 1237579"/>
                    <a:gd name="connsiteX3" fmla="*/ 2356230 w 2570257"/>
                    <a:gd name="connsiteY3" fmla="*/ 1237579 h 1237579"/>
                    <a:gd name="connsiteX4" fmla="*/ 0 w 2570257"/>
                    <a:gd name="connsiteY4" fmla="*/ 1237579 h 1237579"/>
                    <a:gd name="connsiteX5" fmla="*/ 188196 w 2570257"/>
                    <a:gd name="connsiteY5" fmla="*/ 660119 h 1237579"/>
                    <a:gd name="connsiteX6" fmla="*/ 0 w 2570257"/>
                    <a:gd name="connsiteY6" fmla="*/ 0 h 1237579"/>
                    <a:gd name="connsiteX0" fmla="*/ 0 w 2580589"/>
                    <a:gd name="connsiteY0" fmla="*/ 5166 h 1237579"/>
                    <a:gd name="connsiteX1" fmla="*/ 2366562 w 2580589"/>
                    <a:gd name="connsiteY1" fmla="*/ 0 h 1237579"/>
                    <a:gd name="connsiteX2" fmla="*/ 2580589 w 2580589"/>
                    <a:gd name="connsiteY2" fmla="*/ 618790 h 1237579"/>
                    <a:gd name="connsiteX3" fmla="*/ 2366562 w 2580589"/>
                    <a:gd name="connsiteY3" fmla="*/ 1237579 h 1237579"/>
                    <a:gd name="connsiteX4" fmla="*/ 10332 w 2580589"/>
                    <a:gd name="connsiteY4" fmla="*/ 1237579 h 1237579"/>
                    <a:gd name="connsiteX5" fmla="*/ 198528 w 2580589"/>
                    <a:gd name="connsiteY5" fmla="*/ 660119 h 1237579"/>
                    <a:gd name="connsiteX6" fmla="*/ 0 w 2580589"/>
                    <a:gd name="connsiteY6" fmla="*/ 5166 h 1237579"/>
                    <a:gd name="connsiteX0" fmla="*/ 0 w 2580589"/>
                    <a:gd name="connsiteY0" fmla="*/ 5166 h 1237579"/>
                    <a:gd name="connsiteX1" fmla="*/ 2366562 w 2580589"/>
                    <a:gd name="connsiteY1" fmla="*/ 0 h 1237579"/>
                    <a:gd name="connsiteX2" fmla="*/ 2434517 w 2580589"/>
                    <a:gd name="connsiteY2" fmla="*/ 12066 h 1237579"/>
                    <a:gd name="connsiteX3" fmla="*/ 2580589 w 2580589"/>
                    <a:gd name="connsiteY3" fmla="*/ 618790 h 1237579"/>
                    <a:gd name="connsiteX4" fmla="*/ 2366562 w 2580589"/>
                    <a:gd name="connsiteY4" fmla="*/ 1237579 h 1237579"/>
                    <a:gd name="connsiteX5" fmla="*/ 10332 w 2580589"/>
                    <a:gd name="connsiteY5" fmla="*/ 1237579 h 1237579"/>
                    <a:gd name="connsiteX6" fmla="*/ 198528 w 2580589"/>
                    <a:gd name="connsiteY6" fmla="*/ 660119 h 1237579"/>
                    <a:gd name="connsiteX7" fmla="*/ 0 w 2580589"/>
                    <a:gd name="connsiteY7" fmla="*/ 5166 h 1237579"/>
                    <a:gd name="connsiteX0" fmla="*/ 0 w 2637416"/>
                    <a:gd name="connsiteY0" fmla="*/ 5166 h 1237579"/>
                    <a:gd name="connsiteX1" fmla="*/ 2366562 w 2637416"/>
                    <a:gd name="connsiteY1" fmla="*/ 0 h 1237579"/>
                    <a:gd name="connsiteX2" fmla="*/ 2434517 w 2637416"/>
                    <a:gd name="connsiteY2" fmla="*/ 12066 h 1237579"/>
                    <a:gd name="connsiteX3" fmla="*/ 2637416 w 2637416"/>
                    <a:gd name="connsiteY3" fmla="*/ 649787 h 1237579"/>
                    <a:gd name="connsiteX4" fmla="*/ 2366562 w 2637416"/>
                    <a:gd name="connsiteY4" fmla="*/ 1237579 h 1237579"/>
                    <a:gd name="connsiteX5" fmla="*/ 10332 w 2637416"/>
                    <a:gd name="connsiteY5" fmla="*/ 1237579 h 1237579"/>
                    <a:gd name="connsiteX6" fmla="*/ 198528 w 2637416"/>
                    <a:gd name="connsiteY6" fmla="*/ 660119 h 1237579"/>
                    <a:gd name="connsiteX7" fmla="*/ 0 w 2637416"/>
                    <a:gd name="connsiteY7" fmla="*/ 5166 h 1237579"/>
                    <a:gd name="connsiteX0" fmla="*/ 0 w 2637416"/>
                    <a:gd name="connsiteY0" fmla="*/ 5166 h 1237579"/>
                    <a:gd name="connsiteX1" fmla="*/ 2366562 w 2637416"/>
                    <a:gd name="connsiteY1" fmla="*/ 0 h 1237579"/>
                    <a:gd name="connsiteX2" fmla="*/ 2434517 w 2637416"/>
                    <a:gd name="connsiteY2" fmla="*/ 12066 h 1237579"/>
                    <a:gd name="connsiteX3" fmla="*/ 2637416 w 2637416"/>
                    <a:gd name="connsiteY3" fmla="*/ 649787 h 1237579"/>
                    <a:gd name="connsiteX4" fmla="*/ 2464718 w 2637416"/>
                    <a:gd name="connsiteY4" fmla="*/ 1232413 h 1237579"/>
                    <a:gd name="connsiteX5" fmla="*/ 10332 w 2637416"/>
                    <a:gd name="connsiteY5" fmla="*/ 1237579 h 1237579"/>
                    <a:gd name="connsiteX6" fmla="*/ 198528 w 2637416"/>
                    <a:gd name="connsiteY6" fmla="*/ 660119 h 1237579"/>
                    <a:gd name="connsiteX7" fmla="*/ 0 w 2637416"/>
                    <a:gd name="connsiteY7" fmla="*/ 5166 h 1237579"/>
                    <a:gd name="connsiteX0" fmla="*/ 0 w 2637416"/>
                    <a:gd name="connsiteY0" fmla="*/ 0 h 1232413"/>
                    <a:gd name="connsiteX1" fmla="*/ 2434517 w 2637416"/>
                    <a:gd name="connsiteY1" fmla="*/ 6900 h 1232413"/>
                    <a:gd name="connsiteX2" fmla="*/ 2637416 w 2637416"/>
                    <a:gd name="connsiteY2" fmla="*/ 644621 h 1232413"/>
                    <a:gd name="connsiteX3" fmla="*/ 2464718 w 2637416"/>
                    <a:gd name="connsiteY3" fmla="*/ 1227247 h 1232413"/>
                    <a:gd name="connsiteX4" fmla="*/ 10332 w 2637416"/>
                    <a:gd name="connsiteY4" fmla="*/ 1232413 h 1232413"/>
                    <a:gd name="connsiteX5" fmla="*/ 198528 w 2637416"/>
                    <a:gd name="connsiteY5" fmla="*/ 654953 h 1232413"/>
                    <a:gd name="connsiteX6" fmla="*/ 0 w 2637416"/>
                    <a:gd name="connsiteY6" fmla="*/ 0 h 1232413"/>
                    <a:gd name="connsiteX0" fmla="*/ 0 w 2637416"/>
                    <a:gd name="connsiteY0" fmla="*/ 14871 h 1247284"/>
                    <a:gd name="connsiteX1" fmla="*/ 2430888 w 2637416"/>
                    <a:gd name="connsiteY1" fmla="*/ 0 h 1247284"/>
                    <a:gd name="connsiteX2" fmla="*/ 2637416 w 2637416"/>
                    <a:gd name="connsiteY2" fmla="*/ 659492 h 1247284"/>
                    <a:gd name="connsiteX3" fmla="*/ 2464718 w 2637416"/>
                    <a:gd name="connsiteY3" fmla="*/ 1242118 h 1247284"/>
                    <a:gd name="connsiteX4" fmla="*/ 10332 w 2637416"/>
                    <a:gd name="connsiteY4" fmla="*/ 1247284 h 1247284"/>
                    <a:gd name="connsiteX5" fmla="*/ 198528 w 2637416"/>
                    <a:gd name="connsiteY5" fmla="*/ 669824 h 1247284"/>
                    <a:gd name="connsiteX6" fmla="*/ 0 w 2637416"/>
                    <a:gd name="connsiteY6" fmla="*/ 14871 h 1247284"/>
                    <a:gd name="connsiteX0" fmla="*/ 0 w 2637416"/>
                    <a:gd name="connsiteY0" fmla="*/ 7614 h 1240027"/>
                    <a:gd name="connsiteX1" fmla="*/ 2434517 w 2637416"/>
                    <a:gd name="connsiteY1" fmla="*/ 0 h 1240027"/>
                    <a:gd name="connsiteX2" fmla="*/ 2637416 w 2637416"/>
                    <a:gd name="connsiteY2" fmla="*/ 652235 h 1240027"/>
                    <a:gd name="connsiteX3" fmla="*/ 2464718 w 2637416"/>
                    <a:gd name="connsiteY3" fmla="*/ 1234861 h 1240027"/>
                    <a:gd name="connsiteX4" fmla="*/ 10332 w 2637416"/>
                    <a:gd name="connsiteY4" fmla="*/ 1240027 h 1240027"/>
                    <a:gd name="connsiteX5" fmla="*/ 198528 w 2637416"/>
                    <a:gd name="connsiteY5" fmla="*/ 662567 h 1240027"/>
                    <a:gd name="connsiteX6" fmla="*/ 0 w 2637416"/>
                    <a:gd name="connsiteY6" fmla="*/ 7614 h 1240027"/>
                    <a:gd name="connsiteX0" fmla="*/ 0 w 2637416"/>
                    <a:gd name="connsiteY0" fmla="*/ 7614 h 1240027"/>
                    <a:gd name="connsiteX1" fmla="*/ 2434517 w 2637416"/>
                    <a:gd name="connsiteY1" fmla="*/ 0 h 1240027"/>
                    <a:gd name="connsiteX2" fmla="*/ 2637416 w 2637416"/>
                    <a:gd name="connsiteY2" fmla="*/ 652235 h 1240027"/>
                    <a:gd name="connsiteX3" fmla="*/ 2464718 w 2637416"/>
                    <a:gd name="connsiteY3" fmla="*/ 1234861 h 1240027"/>
                    <a:gd name="connsiteX4" fmla="*/ 21218 w 2637416"/>
                    <a:gd name="connsiteY4" fmla="*/ 1240027 h 1240027"/>
                    <a:gd name="connsiteX5" fmla="*/ 198528 w 2637416"/>
                    <a:gd name="connsiteY5" fmla="*/ 662567 h 1240027"/>
                    <a:gd name="connsiteX6" fmla="*/ 0 w 2637416"/>
                    <a:gd name="connsiteY6" fmla="*/ 7614 h 1240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37416" h="1240027">
                      <a:moveTo>
                        <a:pt x="0" y="7614"/>
                      </a:moveTo>
                      <a:lnTo>
                        <a:pt x="2434517" y="0"/>
                      </a:lnTo>
                      <a:lnTo>
                        <a:pt x="2637416" y="652235"/>
                      </a:lnTo>
                      <a:lnTo>
                        <a:pt x="2464718" y="1234861"/>
                      </a:lnTo>
                      <a:lnTo>
                        <a:pt x="21218" y="1240027"/>
                      </a:lnTo>
                      <a:lnTo>
                        <a:pt x="198528" y="662567"/>
                      </a:lnTo>
                      <a:lnTo>
                        <a:pt x="0" y="7614"/>
                      </a:lnTo>
                      <a:close/>
                    </a:path>
                  </a:pathLst>
                </a:custGeom>
                <a:grpFill/>
                <a:ln w="9525">
                  <a:solidFill>
                    <a:schemeClr val="bg1">
                      <a:lumMod val="75000"/>
                    </a:schemeClr>
                  </a:solidFill>
                  <a:miter lim="800000"/>
                  <a:headEnd/>
                  <a:tailEnd/>
                </a:ln>
                <a:effectLst/>
              </p:spPr>
              <p:txBody>
                <a:bodyPr wrap="none" lIns="378000" tIns="0" rIns="27000" bIns="0" anchor="ctr" anchorCtr="0">
                  <a:noAutofit/>
                </a:bodyPr>
                <a:lstStyle/>
                <a:p>
                  <a:pPr marL="65485">
                    <a:spcAft>
                      <a:spcPts val="750"/>
                    </a:spcAft>
                  </a:pPr>
                  <a:endParaRPr lang="en-US" sz="900" dirty="0">
                    <a:solidFill>
                      <a:srgbClr val="3C3C3B"/>
                    </a:solidFill>
                  </a:endParaRPr>
                </a:p>
              </p:txBody>
            </p:sp>
          </p:grpSp>
        </p:grpSp>
        <p:sp>
          <p:nvSpPr>
            <p:cNvPr id="46" name="Ellipse 14">
              <a:extLst>
                <a:ext uri="{FF2B5EF4-FFF2-40B4-BE49-F238E27FC236}">
                  <a16:creationId xmlns:a16="http://schemas.microsoft.com/office/drawing/2014/main" id="{B0BA3DBF-FF8A-1648-9130-848C5F5E60CE}"/>
                </a:ext>
              </a:extLst>
            </p:cNvPr>
            <p:cNvSpPr>
              <a:spLocks/>
            </p:cNvSpPr>
            <p:nvPr/>
          </p:nvSpPr>
          <p:spPr bwMode="gray">
            <a:xfrm>
              <a:off x="8757224" y="1643054"/>
              <a:ext cx="430988" cy="456312"/>
            </a:xfrm>
            <a:prstGeom prst="ellipse">
              <a:avLst/>
            </a:prstGeom>
            <a:solidFill>
              <a:schemeClr val="accent1"/>
            </a:solidFill>
            <a:ln w="12700">
              <a:noFill/>
              <a:round/>
              <a:headEnd/>
              <a:tailEnd/>
            </a:ln>
            <a:effectLst/>
          </p:spPr>
          <p:txBody>
            <a:bodyPr lIns="0" tIns="0" rIns="0" bIns="0" rtlCol="0" anchor="ctr">
              <a:noAutofit/>
            </a:bodyPr>
            <a:lstStyle/>
            <a:p>
              <a:pPr algn="ctr">
                <a:lnSpc>
                  <a:spcPct val="90000"/>
                </a:lnSpc>
                <a:spcAft>
                  <a:spcPts val="750"/>
                </a:spcAft>
              </a:pPr>
              <a:r>
                <a:rPr lang="en-US" sz="1500" b="1" dirty="0">
                  <a:solidFill>
                    <a:schemeClr val="bg1"/>
                  </a:solidFill>
                </a:rPr>
                <a:t>3</a:t>
              </a:r>
            </a:p>
          </p:txBody>
        </p:sp>
        <p:sp>
          <p:nvSpPr>
            <p:cNvPr id="47" name="Ellipse 15">
              <a:extLst>
                <a:ext uri="{FF2B5EF4-FFF2-40B4-BE49-F238E27FC236}">
                  <a16:creationId xmlns:a16="http://schemas.microsoft.com/office/drawing/2014/main" id="{30D07D20-49EF-BE4F-AC23-214791D3F278}"/>
                </a:ext>
              </a:extLst>
            </p:cNvPr>
            <p:cNvSpPr>
              <a:spLocks/>
            </p:cNvSpPr>
            <p:nvPr/>
          </p:nvSpPr>
          <p:spPr bwMode="gray">
            <a:xfrm>
              <a:off x="763190" y="1569454"/>
              <a:ext cx="430988" cy="460338"/>
            </a:xfrm>
            <a:prstGeom prst="ellipse">
              <a:avLst/>
            </a:prstGeom>
            <a:solidFill>
              <a:schemeClr val="accent1"/>
            </a:solidFill>
            <a:ln w="12700">
              <a:noFill/>
              <a:round/>
              <a:headEnd/>
              <a:tailEnd/>
            </a:ln>
            <a:effectLst/>
          </p:spPr>
          <p:txBody>
            <a:bodyPr lIns="0" tIns="0" rIns="0" bIns="0" rtlCol="0" anchor="ctr">
              <a:noAutofit/>
            </a:bodyPr>
            <a:lstStyle/>
            <a:p>
              <a:pPr algn="ctr">
                <a:lnSpc>
                  <a:spcPct val="90000"/>
                </a:lnSpc>
                <a:spcAft>
                  <a:spcPts val="750"/>
                </a:spcAft>
              </a:pPr>
              <a:r>
                <a:rPr lang="en-US" sz="1500" b="1" dirty="0">
                  <a:solidFill>
                    <a:schemeClr val="bg1"/>
                  </a:solidFill>
                </a:rPr>
                <a:t>1</a:t>
              </a:r>
            </a:p>
          </p:txBody>
        </p:sp>
        <p:sp>
          <p:nvSpPr>
            <p:cNvPr id="48" name="Ellipse 16">
              <a:extLst>
                <a:ext uri="{FF2B5EF4-FFF2-40B4-BE49-F238E27FC236}">
                  <a16:creationId xmlns:a16="http://schemas.microsoft.com/office/drawing/2014/main" id="{F1971FAD-D2E8-944F-8550-6F3100CAF13C}"/>
                </a:ext>
              </a:extLst>
            </p:cNvPr>
            <p:cNvSpPr>
              <a:spLocks/>
            </p:cNvSpPr>
            <p:nvPr/>
          </p:nvSpPr>
          <p:spPr bwMode="gray">
            <a:xfrm>
              <a:off x="6036347" y="1643051"/>
              <a:ext cx="430988" cy="460338"/>
            </a:xfrm>
            <a:prstGeom prst="ellipse">
              <a:avLst/>
            </a:prstGeom>
            <a:solidFill>
              <a:schemeClr val="accent1"/>
            </a:solidFill>
            <a:ln w="12700">
              <a:noFill/>
              <a:round/>
              <a:headEnd/>
              <a:tailEnd/>
            </a:ln>
            <a:effectLst/>
          </p:spPr>
          <p:txBody>
            <a:bodyPr lIns="0" tIns="0" rIns="0" bIns="0" rtlCol="0" anchor="ctr">
              <a:noAutofit/>
            </a:bodyPr>
            <a:lstStyle/>
            <a:p>
              <a:pPr algn="ctr">
                <a:lnSpc>
                  <a:spcPct val="90000"/>
                </a:lnSpc>
                <a:spcAft>
                  <a:spcPts val="750"/>
                </a:spcAft>
              </a:pPr>
              <a:r>
                <a:rPr lang="en-US" sz="1500" b="1" dirty="0">
                  <a:solidFill>
                    <a:schemeClr val="bg1"/>
                  </a:solidFill>
                </a:rPr>
                <a:t>2</a:t>
              </a:r>
            </a:p>
          </p:txBody>
        </p:sp>
      </p:grpSp>
      <p:sp>
        <p:nvSpPr>
          <p:cNvPr id="3" name="Date Placeholder 2">
            <a:extLst>
              <a:ext uri="{FF2B5EF4-FFF2-40B4-BE49-F238E27FC236}">
                <a16:creationId xmlns:a16="http://schemas.microsoft.com/office/drawing/2014/main" id="{3C18610E-3EA9-934D-978B-BA5B32A4A6AA}"/>
              </a:ext>
            </a:extLst>
          </p:cNvPr>
          <p:cNvSpPr>
            <a:spLocks noGrp="1"/>
          </p:cNvSpPr>
          <p:nvPr>
            <p:ph type="dt" sz="half" idx="18"/>
          </p:nvPr>
        </p:nvSpPr>
        <p:spPr/>
        <p:txBody>
          <a:bodyPr/>
          <a:lstStyle/>
          <a:p>
            <a:r>
              <a:rPr lang="en-US"/>
              <a:t>©2018 Teradata</a:t>
            </a:r>
            <a:endParaRPr lang="en-US" dirty="0"/>
          </a:p>
        </p:txBody>
      </p:sp>
    </p:spTree>
    <p:extLst>
      <p:ext uri="{BB962C8B-B14F-4D97-AF65-F5344CB8AC3E}">
        <p14:creationId xmlns:p14="http://schemas.microsoft.com/office/powerpoint/2010/main" val="34352738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Step process chart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ED40E-3BDF-834C-B342-0AACC13AADE6}"/>
              </a:ext>
            </a:extLst>
          </p:cNvPr>
          <p:cNvSpPr>
            <a:spLocks noGrp="1"/>
          </p:cNvSpPr>
          <p:nvPr>
            <p:ph type="title" hasCustomPrompt="1"/>
          </p:nvPr>
        </p:nvSpPr>
        <p:spPr>
          <a:xfrm>
            <a:off x="587482" y="395492"/>
            <a:ext cx="10515600" cy="715294"/>
          </a:xfrm>
        </p:spPr>
        <p:txBody>
          <a:bodyPr anchor="b">
            <a:noAutofit/>
          </a:bodyPr>
          <a:lstStyle>
            <a:lvl1pPr>
              <a:defRPr lang="en-US" b="1" smtClean="0">
                <a:effectLst/>
              </a:defRPr>
            </a:lvl1pPr>
          </a:lstStyle>
          <a:p>
            <a:r>
              <a:rPr lang="en-US" dirty="0"/>
              <a:t>Page Title Placeholder </a:t>
            </a:r>
            <a:endParaRPr lang="en-US" dirty="0">
              <a:solidFill>
                <a:srgbClr val="F7884F"/>
              </a:solidFill>
              <a:effectLst/>
              <a:latin typeface="Arial" panose="020B0604020202020204" pitchFamily="34" charset="0"/>
            </a:endParaRPr>
          </a:p>
        </p:txBody>
      </p:sp>
      <p:sp>
        <p:nvSpPr>
          <p:cNvPr id="13" name="Text Placeholder 12">
            <a:extLst>
              <a:ext uri="{FF2B5EF4-FFF2-40B4-BE49-F238E27FC236}">
                <a16:creationId xmlns:a16="http://schemas.microsoft.com/office/drawing/2014/main" id="{27B582C0-F1B4-5E45-B235-6254D715FB52}"/>
              </a:ext>
            </a:extLst>
          </p:cNvPr>
          <p:cNvSpPr>
            <a:spLocks noGrp="1"/>
          </p:cNvSpPr>
          <p:nvPr>
            <p:ph type="body" sz="quarter" idx="11" hasCustomPrompt="1"/>
          </p:nvPr>
        </p:nvSpPr>
        <p:spPr>
          <a:xfrm>
            <a:off x="586740" y="1121640"/>
            <a:ext cx="10516342" cy="478559"/>
          </a:xfrm>
          <a:prstGeom prst="rect">
            <a:avLst/>
          </a:prstGeom>
        </p:spPr>
        <p:txBody>
          <a:bodyPr>
            <a:noAutofit/>
          </a:bodyPr>
          <a:lstStyle>
            <a:lvl1pPr marL="0" indent="0">
              <a:buNone/>
              <a:defRPr sz="2500">
                <a:solidFill>
                  <a:srgbClr val="394951"/>
                </a:solidFill>
              </a:defRPr>
            </a:lvl1pPr>
          </a:lstStyle>
          <a:p>
            <a:pPr lvl="0"/>
            <a:r>
              <a:rPr lang="en-US" dirty="0"/>
              <a:t>Subtitle Placeholder</a:t>
            </a:r>
          </a:p>
        </p:txBody>
      </p:sp>
      <p:grpSp>
        <p:nvGrpSpPr>
          <p:cNvPr id="32" name="Gruppieren 6">
            <a:extLst>
              <a:ext uri="{FF2B5EF4-FFF2-40B4-BE49-F238E27FC236}">
                <a16:creationId xmlns:a16="http://schemas.microsoft.com/office/drawing/2014/main" id="{6D17EBC0-41E6-7545-AB71-A2081DCEED6B}"/>
              </a:ext>
            </a:extLst>
          </p:cNvPr>
          <p:cNvGrpSpPr/>
          <p:nvPr/>
        </p:nvGrpSpPr>
        <p:grpSpPr>
          <a:xfrm>
            <a:off x="587877" y="2056686"/>
            <a:ext cx="10480915" cy="4148046"/>
            <a:chOff x="540000" y="1618968"/>
            <a:chExt cx="11263321" cy="4457700"/>
          </a:xfrm>
        </p:grpSpPr>
        <p:grpSp>
          <p:nvGrpSpPr>
            <p:cNvPr id="33" name="TIMELINE">
              <a:extLst>
                <a:ext uri="{FF2B5EF4-FFF2-40B4-BE49-F238E27FC236}">
                  <a16:creationId xmlns:a16="http://schemas.microsoft.com/office/drawing/2014/main" id="{93FD1239-A8B0-5348-AB21-F599C14A9611}"/>
                </a:ext>
              </a:extLst>
            </p:cNvPr>
            <p:cNvGrpSpPr/>
            <p:nvPr/>
          </p:nvGrpSpPr>
          <p:grpSpPr bwMode="gray">
            <a:xfrm>
              <a:off x="540000" y="3591297"/>
              <a:ext cx="11263321" cy="520049"/>
              <a:chOff x="540000" y="3400125"/>
              <a:chExt cx="11263321" cy="520049"/>
            </a:xfrm>
          </p:grpSpPr>
          <p:sp>
            <p:nvSpPr>
              <p:cNvPr id="52" name="Arrow 1">
                <a:extLst>
                  <a:ext uri="{FF2B5EF4-FFF2-40B4-BE49-F238E27FC236}">
                    <a16:creationId xmlns:a16="http://schemas.microsoft.com/office/drawing/2014/main" id="{EDFB918B-3004-D944-83D5-09F8C7FA8A68}"/>
                  </a:ext>
                </a:extLst>
              </p:cNvPr>
              <p:cNvSpPr>
                <a:spLocks noChangeArrowheads="1"/>
              </p:cNvSpPr>
              <p:nvPr/>
            </p:nvSpPr>
            <p:spPr bwMode="gray">
              <a:xfrm>
                <a:off x="540000" y="3400126"/>
                <a:ext cx="2088517" cy="520048"/>
              </a:xfrm>
              <a:prstGeom prst="homePlate">
                <a:avLst>
                  <a:gd name="adj" fmla="val 36314"/>
                </a:avLst>
              </a:prstGeom>
              <a:solidFill>
                <a:schemeClr val="bg1">
                  <a:lumMod val="95000"/>
                </a:schemeClr>
              </a:solidFill>
              <a:ln w="12700">
                <a:noFill/>
                <a:miter lim="800000"/>
                <a:headEnd/>
                <a:tailEnd/>
              </a:ln>
              <a:effectLst/>
            </p:spPr>
            <p:txBody>
              <a:bodyPr lIns="216000" tIns="108000" rIns="108000" bIns="108000" anchor="ctr">
                <a:noAutofit/>
              </a:bodyPr>
              <a:lstStyle/>
              <a:p>
                <a:pPr defTabSz="601266" eaLnBrk="0" hangingPunct="0"/>
                <a:r>
                  <a:rPr lang="en-US" sz="1500" b="1" dirty="0">
                    <a:solidFill>
                      <a:srgbClr val="394951"/>
                    </a:solidFill>
                    <a:cs typeface="Arial" charset="0"/>
                  </a:rPr>
                  <a:t>STEP 1</a:t>
                </a:r>
              </a:p>
            </p:txBody>
          </p:sp>
          <p:sp>
            <p:nvSpPr>
              <p:cNvPr id="53" name="Arrow 2">
                <a:extLst>
                  <a:ext uri="{FF2B5EF4-FFF2-40B4-BE49-F238E27FC236}">
                    <a16:creationId xmlns:a16="http://schemas.microsoft.com/office/drawing/2014/main" id="{9E587EF8-004A-C147-8328-01150C5D1443}"/>
                  </a:ext>
                </a:extLst>
              </p:cNvPr>
              <p:cNvSpPr>
                <a:spLocks noChangeArrowheads="1"/>
              </p:cNvSpPr>
              <p:nvPr/>
            </p:nvSpPr>
            <p:spPr bwMode="gray">
              <a:xfrm>
                <a:off x="2374960" y="3400126"/>
                <a:ext cx="2088517" cy="520048"/>
              </a:xfrm>
              <a:prstGeom prst="chevron">
                <a:avLst>
                  <a:gd name="adj" fmla="val 35094"/>
                </a:avLst>
              </a:prstGeom>
              <a:solidFill>
                <a:schemeClr val="bg2"/>
              </a:solidFill>
              <a:ln w="12700">
                <a:noFill/>
                <a:miter lim="800000"/>
                <a:headEnd/>
                <a:tailEnd/>
              </a:ln>
              <a:effectLst/>
            </p:spPr>
            <p:txBody>
              <a:bodyPr lIns="216000" tIns="108000" rIns="108000" bIns="108000" anchor="ctr">
                <a:noAutofit/>
              </a:bodyPr>
              <a:lstStyle/>
              <a:p>
                <a:pPr defTabSz="601266" eaLnBrk="0" hangingPunct="0"/>
                <a:r>
                  <a:rPr lang="en-US" sz="1500" b="1" dirty="0">
                    <a:solidFill>
                      <a:srgbClr val="394951"/>
                    </a:solidFill>
                    <a:cs typeface="Arial" charset="0"/>
                  </a:rPr>
                  <a:t>STEP 2</a:t>
                </a:r>
              </a:p>
            </p:txBody>
          </p:sp>
          <p:sp>
            <p:nvSpPr>
              <p:cNvPr id="54" name="Arrow 3">
                <a:extLst>
                  <a:ext uri="{FF2B5EF4-FFF2-40B4-BE49-F238E27FC236}">
                    <a16:creationId xmlns:a16="http://schemas.microsoft.com/office/drawing/2014/main" id="{5EEA0561-7D19-D04D-B98A-3D830AE7A101}"/>
                  </a:ext>
                </a:extLst>
              </p:cNvPr>
              <p:cNvSpPr>
                <a:spLocks noChangeArrowheads="1"/>
              </p:cNvSpPr>
              <p:nvPr/>
            </p:nvSpPr>
            <p:spPr bwMode="gray">
              <a:xfrm>
                <a:off x="4209922" y="3400126"/>
                <a:ext cx="2088517" cy="520048"/>
              </a:xfrm>
              <a:prstGeom prst="chevron">
                <a:avLst>
                  <a:gd name="adj" fmla="val 35094"/>
                </a:avLst>
              </a:prstGeom>
              <a:solidFill>
                <a:srgbClr val="CECECE"/>
              </a:solidFill>
              <a:ln w="12700">
                <a:noFill/>
                <a:miter lim="800000"/>
                <a:headEnd/>
                <a:tailEnd/>
              </a:ln>
              <a:effectLst/>
            </p:spPr>
            <p:txBody>
              <a:bodyPr lIns="216000" tIns="108000" rIns="108000" bIns="108000" anchor="ctr">
                <a:noAutofit/>
              </a:bodyPr>
              <a:lstStyle/>
              <a:p>
                <a:pPr defTabSz="601266" eaLnBrk="0" hangingPunct="0"/>
                <a:r>
                  <a:rPr lang="en-US" sz="1500" b="1" dirty="0">
                    <a:solidFill>
                      <a:srgbClr val="394951"/>
                    </a:solidFill>
                    <a:cs typeface="Arial" charset="0"/>
                  </a:rPr>
                  <a:t>STEP 3</a:t>
                </a:r>
              </a:p>
            </p:txBody>
          </p:sp>
          <p:sp>
            <p:nvSpPr>
              <p:cNvPr id="55" name="Arrow 4">
                <a:extLst>
                  <a:ext uri="{FF2B5EF4-FFF2-40B4-BE49-F238E27FC236}">
                    <a16:creationId xmlns:a16="http://schemas.microsoft.com/office/drawing/2014/main" id="{0D33819B-5D5F-5048-BA4D-AD253FBBA7F7}"/>
                  </a:ext>
                </a:extLst>
              </p:cNvPr>
              <p:cNvSpPr>
                <a:spLocks noChangeArrowheads="1"/>
              </p:cNvSpPr>
              <p:nvPr/>
            </p:nvSpPr>
            <p:spPr bwMode="gray">
              <a:xfrm>
                <a:off x="6044882" y="3400126"/>
                <a:ext cx="2088517" cy="520048"/>
              </a:xfrm>
              <a:prstGeom prst="chevron">
                <a:avLst>
                  <a:gd name="adj" fmla="val 35094"/>
                </a:avLst>
              </a:prstGeom>
              <a:solidFill>
                <a:srgbClr val="999999"/>
              </a:solidFill>
              <a:ln w="12700">
                <a:noFill/>
                <a:miter lim="800000"/>
                <a:headEnd/>
                <a:tailEnd/>
              </a:ln>
              <a:effectLst/>
            </p:spPr>
            <p:txBody>
              <a:bodyPr lIns="216000" tIns="108000" rIns="108000" bIns="108000" anchor="ctr">
                <a:noAutofit/>
              </a:bodyPr>
              <a:lstStyle/>
              <a:p>
                <a:pPr defTabSz="601266" eaLnBrk="0" hangingPunct="0"/>
                <a:r>
                  <a:rPr lang="en-US" sz="1500" b="1" dirty="0">
                    <a:solidFill>
                      <a:schemeClr val="bg1"/>
                    </a:solidFill>
                    <a:cs typeface="Arial" charset="0"/>
                  </a:rPr>
                  <a:t>STEP 4</a:t>
                </a:r>
              </a:p>
            </p:txBody>
          </p:sp>
          <p:sp>
            <p:nvSpPr>
              <p:cNvPr id="56" name="Arrow 5">
                <a:extLst>
                  <a:ext uri="{FF2B5EF4-FFF2-40B4-BE49-F238E27FC236}">
                    <a16:creationId xmlns:a16="http://schemas.microsoft.com/office/drawing/2014/main" id="{DBA55A27-1D55-8D43-B856-F1565AF1EDA0}"/>
                  </a:ext>
                </a:extLst>
              </p:cNvPr>
              <p:cNvSpPr>
                <a:spLocks noChangeArrowheads="1"/>
              </p:cNvSpPr>
              <p:nvPr/>
            </p:nvSpPr>
            <p:spPr bwMode="gray">
              <a:xfrm>
                <a:off x="7879844" y="3400126"/>
                <a:ext cx="2088517" cy="520048"/>
              </a:xfrm>
              <a:prstGeom prst="chevron">
                <a:avLst>
                  <a:gd name="adj" fmla="val 35094"/>
                </a:avLst>
              </a:prstGeom>
              <a:solidFill>
                <a:srgbClr val="737373"/>
              </a:solidFill>
              <a:ln w="12700">
                <a:noFill/>
                <a:miter lim="800000"/>
                <a:headEnd/>
                <a:tailEnd/>
              </a:ln>
              <a:effectLst/>
            </p:spPr>
            <p:txBody>
              <a:bodyPr lIns="216000" tIns="108000" rIns="108000" bIns="108000" anchor="ctr">
                <a:noAutofit/>
              </a:bodyPr>
              <a:lstStyle/>
              <a:p>
                <a:pPr defTabSz="601266" eaLnBrk="0" hangingPunct="0"/>
                <a:r>
                  <a:rPr lang="en-US" sz="1500" b="1" dirty="0">
                    <a:solidFill>
                      <a:schemeClr val="bg1"/>
                    </a:solidFill>
                    <a:cs typeface="Arial" charset="0"/>
                  </a:rPr>
                  <a:t>STEP 5</a:t>
                </a:r>
              </a:p>
            </p:txBody>
          </p:sp>
          <p:sp>
            <p:nvSpPr>
              <p:cNvPr id="57" name="Arrow 6">
                <a:extLst>
                  <a:ext uri="{FF2B5EF4-FFF2-40B4-BE49-F238E27FC236}">
                    <a16:creationId xmlns:a16="http://schemas.microsoft.com/office/drawing/2014/main" id="{2A9DD990-F619-1A43-8428-973062FDB101}"/>
                  </a:ext>
                </a:extLst>
              </p:cNvPr>
              <p:cNvSpPr>
                <a:spLocks noChangeArrowheads="1"/>
              </p:cNvSpPr>
              <p:nvPr/>
            </p:nvSpPr>
            <p:spPr bwMode="gray">
              <a:xfrm>
                <a:off x="9714804" y="3400125"/>
                <a:ext cx="2088517" cy="520048"/>
              </a:xfrm>
              <a:prstGeom prst="chevron">
                <a:avLst>
                  <a:gd name="adj" fmla="val 35094"/>
                </a:avLst>
              </a:prstGeom>
              <a:solidFill>
                <a:srgbClr val="394951"/>
              </a:solidFill>
              <a:ln w="12700">
                <a:noFill/>
                <a:miter lim="800000"/>
                <a:headEnd/>
                <a:tailEnd/>
              </a:ln>
              <a:effectLst/>
            </p:spPr>
            <p:txBody>
              <a:bodyPr lIns="216000" tIns="108000" rIns="108000" bIns="108000" anchor="ctr">
                <a:noAutofit/>
              </a:bodyPr>
              <a:lstStyle/>
              <a:p>
                <a:pPr defTabSz="601266" eaLnBrk="0" hangingPunct="0"/>
                <a:r>
                  <a:rPr lang="en-US" sz="1500" b="1" dirty="0">
                    <a:solidFill>
                      <a:schemeClr val="bg1"/>
                    </a:solidFill>
                    <a:cs typeface="Arial" charset="0"/>
                  </a:rPr>
                  <a:t>STEP 6</a:t>
                </a:r>
              </a:p>
            </p:txBody>
          </p:sp>
        </p:grpSp>
        <p:sp>
          <p:nvSpPr>
            <p:cNvPr id="50" name="Line">
              <a:extLst>
                <a:ext uri="{FF2B5EF4-FFF2-40B4-BE49-F238E27FC236}">
                  <a16:creationId xmlns:a16="http://schemas.microsoft.com/office/drawing/2014/main" id="{582ECD84-CAB2-3D4F-843E-87EBC028960A}"/>
                </a:ext>
              </a:extLst>
            </p:cNvPr>
            <p:cNvSpPr>
              <a:spLocks noChangeShapeType="1"/>
            </p:cNvSpPr>
            <p:nvPr/>
          </p:nvSpPr>
          <p:spPr bwMode="gray">
            <a:xfrm flipV="1">
              <a:off x="540000" y="1618968"/>
              <a:ext cx="0" cy="1704203"/>
            </a:xfrm>
            <a:prstGeom prst="line">
              <a:avLst/>
            </a:prstGeom>
            <a:noFill/>
            <a:ln w="9525">
              <a:solidFill>
                <a:schemeClr val="bg1">
                  <a:lumMod val="75000"/>
                </a:schemeClr>
              </a:solidFill>
              <a:prstDash val="solid"/>
              <a:miter lim="800000"/>
              <a:headEnd/>
              <a:tailEnd/>
            </a:ln>
          </p:spPr>
          <p:txBody>
            <a:bodyPr lIns="0" tIns="0" rIns="0" bIns="0">
              <a:noAutofit/>
            </a:bodyPr>
            <a:lstStyle/>
            <a:p>
              <a:endParaRPr lang="en-US" sz="1050" dirty="0">
                <a:solidFill>
                  <a:schemeClr val="accent4"/>
                </a:solidFill>
              </a:endParaRPr>
            </a:p>
          </p:txBody>
        </p:sp>
        <p:sp>
          <p:nvSpPr>
            <p:cNvPr id="48" name="Line">
              <a:extLst>
                <a:ext uri="{FF2B5EF4-FFF2-40B4-BE49-F238E27FC236}">
                  <a16:creationId xmlns:a16="http://schemas.microsoft.com/office/drawing/2014/main" id="{BFC183C0-950F-5E43-B8BB-01E850FB9A3C}"/>
                </a:ext>
              </a:extLst>
            </p:cNvPr>
            <p:cNvSpPr>
              <a:spLocks noChangeShapeType="1"/>
            </p:cNvSpPr>
            <p:nvPr/>
          </p:nvSpPr>
          <p:spPr bwMode="gray">
            <a:xfrm flipV="1">
              <a:off x="2374962" y="4381572"/>
              <a:ext cx="0" cy="1695096"/>
            </a:xfrm>
            <a:prstGeom prst="line">
              <a:avLst/>
            </a:prstGeom>
            <a:noFill/>
            <a:ln w="9525">
              <a:solidFill>
                <a:schemeClr val="bg1">
                  <a:lumMod val="75000"/>
                </a:schemeClr>
              </a:solidFill>
              <a:prstDash val="solid"/>
              <a:miter lim="800000"/>
              <a:headEnd/>
              <a:tailEnd/>
            </a:ln>
          </p:spPr>
          <p:txBody>
            <a:bodyPr lIns="0" tIns="0" rIns="0" bIns="0">
              <a:noAutofit/>
            </a:bodyPr>
            <a:lstStyle/>
            <a:p>
              <a:endParaRPr lang="en-US" sz="1050" dirty="0">
                <a:solidFill>
                  <a:schemeClr val="accent4"/>
                </a:solidFill>
              </a:endParaRPr>
            </a:p>
          </p:txBody>
        </p:sp>
        <p:sp>
          <p:nvSpPr>
            <p:cNvPr id="46" name="Line">
              <a:extLst>
                <a:ext uri="{FF2B5EF4-FFF2-40B4-BE49-F238E27FC236}">
                  <a16:creationId xmlns:a16="http://schemas.microsoft.com/office/drawing/2014/main" id="{B4F1CE3E-F689-4347-B656-477259BD2732}"/>
                </a:ext>
              </a:extLst>
            </p:cNvPr>
            <p:cNvSpPr>
              <a:spLocks noChangeShapeType="1"/>
            </p:cNvSpPr>
            <p:nvPr/>
          </p:nvSpPr>
          <p:spPr bwMode="gray">
            <a:xfrm flipV="1">
              <a:off x="4209922" y="1618969"/>
              <a:ext cx="0" cy="1704202"/>
            </a:xfrm>
            <a:prstGeom prst="line">
              <a:avLst/>
            </a:prstGeom>
            <a:noFill/>
            <a:ln w="9525">
              <a:solidFill>
                <a:schemeClr val="bg1">
                  <a:lumMod val="75000"/>
                </a:schemeClr>
              </a:solidFill>
              <a:prstDash val="solid"/>
              <a:miter lim="800000"/>
              <a:headEnd/>
              <a:tailEnd/>
            </a:ln>
          </p:spPr>
          <p:txBody>
            <a:bodyPr lIns="0" tIns="0" rIns="0" bIns="0">
              <a:noAutofit/>
            </a:bodyPr>
            <a:lstStyle/>
            <a:p>
              <a:endParaRPr lang="en-US" sz="1050" dirty="0">
                <a:solidFill>
                  <a:schemeClr val="accent4"/>
                </a:solidFill>
              </a:endParaRPr>
            </a:p>
          </p:txBody>
        </p:sp>
        <p:sp>
          <p:nvSpPr>
            <p:cNvPr id="44" name="Line">
              <a:extLst>
                <a:ext uri="{FF2B5EF4-FFF2-40B4-BE49-F238E27FC236}">
                  <a16:creationId xmlns:a16="http://schemas.microsoft.com/office/drawing/2014/main" id="{C3276969-FB7B-474A-8F6E-B7D9B11EB8D1}"/>
                </a:ext>
              </a:extLst>
            </p:cNvPr>
            <p:cNvSpPr>
              <a:spLocks noChangeShapeType="1"/>
            </p:cNvSpPr>
            <p:nvPr/>
          </p:nvSpPr>
          <p:spPr bwMode="gray">
            <a:xfrm flipV="1">
              <a:off x="7879844" y="1618969"/>
              <a:ext cx="0" cy="1704202"/>
            </a:xfrm>
            <a:prstGeom prst="line">
              <a:avLst/>
            </a:prstGeom>
            <a:noFill/>
            <a:ln w="9525">
              <a:solidFill>
                <a:schemeClr val="bg1">
                  <a:lumMod val="75000"/>
                </a:schemeClr>
              </a:solidFill>
              <a:prstDash val="solid"/>
              <a:miter lim="800000"/>
              <a:headEnd/>
              <a:tailEnd/>
            </a:ln>
          </p:spPr>
          <p:txBody>
            <a:bodyPr lIns="0" tIns="0" rIns="0" bIns="0">
              <a:noAutofit/>
            </a:bodyPr>
            <a:lstStyle/>
            <a:p>
              <a:endParaRPr lang="en-US" sz="1050" dirty="0">
                <a:solidFill>
                  <a:schemeClr val="accent4"/>
                </a:solidFill>
              </a:endParaRPr>
            </a:p>
          </p:txBody>
        </p:sp>
        <p:sp>
          <p:nvSpPr>
            <p:cNvPr id="43" name="Line">
              <a:extLst>
                <a:ext uri="{FF2B5EF4-FFF2-40B4-BE49-F238E27FC236}">
                  <a16:creationId xmlns:a16="http://schemas.microsoft.com/office/drawing/2014/main" id="{6D2A48F7-ECFD-8442-860A-4AB9B2932F0D}"/>
                </a:ext>
              </a:extLst>
            </p:cNvPr>
            <p:cNvSpPr>
              <a:spLocks noChangeShapeType="1"/>
            </p:cNvSpPr>
            <p:nvPr/>
          </p:nvSpPr>
          <p:spPr bwMode="gray">
            <a:xfrm flipV="1">
              <a:off x="6044883" y="4381572"/>
              <a:ext cx="0" cy="1695096"/>
            </a:xfrm>
            <a:prstGeom prst="line">
              <a:avLst/>
            </a:prstGeom>
            <a:noFill/>
            <a:ln w="9525">
              <a:solidFill>
                <a:schemeClr val="bg1">
                  <a:lumMod val="75000"/>
                </a:schemeClr>
              </a:solidFill>
              <a:prstDash val="solid"/>
              <a:miter lim="800000"/>
              <a:headEnd/>
              <a:tailEnd/>
            </a:ln>
          </p:spPr>
          <p:txBody>
            <a:bodyPr lIns="0" tIns="0" rIns="0" bIns="0">
              <a:noAutofit/>
            </a:bodyPr>
            <a:lstStyle/>
            <a:p>
              <a:endParaRPr lang="en-US" sz="1050" dirty="0">
                <a:solidFill>
                  <a:schemeClr val="accent4"/>
                </a:solidFill>
              </a:endParaRPr>
            </a:p>
          </p:txBody>
        </p:sp>
        <p:sp>
          <p:nvSpPr>
            <p:cNvPr id="41" name="Line">
              <a:extLst>
                <a:ext uri="{FF2B5EF4-FFF2-40B4-BE49-F238E27FC236}">
                  <a16:creationId xmlns:a16="http://schemas.microsoft.com/office/drawing/2014/main" id="{C2677CE5-BA48-6E46-914D-9877D216934E}"/>
                </a:ext>
              </a:extLst>
            </p:cNvPr>
            <p:cNvSpPr>
              <a:spLocks noChangeShapeType="1"/>
            </p:cNvSpPr>
            <p:nvPr/>
          </p:nvSpPr>
          <p:spPr bwMode="gray">
            <a:xfrm flipV="1">
              <a:off x="9714804" y="4381572"/>
              <a:ext cx="0" cy="1695096"/>
            </a:xfrm>
            <a:prstGeom prst="line">
              <a:avLst/>
            </a:prstGeom>
            <a:noFill/>
            <a:ln w="9525">
              <a:solidFill>
                <a:schemeClr val="bg1">
                  <a:lumMod val="75000"/>
                </a:schemeClr>
              </a:solidFill>
              <a:prstDash val="solid"/>
              <a:miter lim="800000"/>
              <a:headEnd/>
              <a:tailEnd/>
            </a:ln>
          </p:spPr>
          <p:txBody>
            <a:bodyPr lIns="0" tIns="0" rIns="0" bIns="0">
              <a:noAutofit/>
            </a:bodyPr>
            <a:lstStyle/>
            <a:p>
              <a:endParaRPr lang="en-US" sz="1050" dirty="0">
                <a:solidFill>
                  <a:schemeClr val="accent4"/>
                </a:solidFill>
              </a:endParaRPr>
            </a:p>
          </p:txBody>
        </p:sp>
      </p:grpSp>
      <p:sp>
        <p:nvSpPr>
          <p:cNvPr id="4" name="Text Placeholder 3">
            <a:extLst>
              <a:ext uri="{FF2B5EF4-FFF2-40B4-BE49-F238E27FC236}">
                <a16:creationId xmlns:a16="http://schemas.microsoft.com/office/drawing/2014/main" id="{E6107375-C0EA-E340-A9AC-A77865E20F61}"/>
              </a:ext>
            </a:extLst>
          </p:cNvPr>
          <p:cNvSpPr>
            <a:spLocks noGrp="1"/>
          </p:cNvSpPr>
          <p:nvPr>
            <p:ph type="body" sz="quarter" idx="12" hasCustomPrompt="1"/>
          </p:nvPr>
        </p:nvSpPr>
        <p:spPr>
          <a:xfrm>
            <a:off x="587877" y="2057400"/>
            <a:ext cx="1943438" cy="1416050"/>
          </a:xfrm>
          <a:prstGeom prst="rect">
            <a:avLst/>
          </a:prstGeom>
        </p:spPr>
        <p:txBody>
          <a:bodyPr vert="horz">
            <a:noAutofit/>
          </a:bodyPr>
          <a:lstStyle>
            <a:lvl1pPr marL="0" indent="0">
              <a:lnSpc>
                <a:spcPct val="90000"/>
              </a:lnSpc>
              <a:spcAft>
                <a:spcPts val="750"/>
              </a:spcAft>
              <a:buNone/>
              <a:defRPr sz="1600" b="0">
                <a:solidFill>
                  <a:srgbClr val="737373"/>
                </a:solidFill>
              </a:defRPr>
            </a:lvl1pPr>
            <a:lvl2pPr marL="457200" indent="0">
              <a:buNone/>
              <a:defRPr sz="1600"/>
            </a:lvl2pPr>
          </a:lstStyle>
          <a:p>
            <a:pPr>
              <a:lnSpc>
                <a:spcPct val="90000"/>
              </a:lnSpc>
              <a:spcAft>
                <a:spcPts val="750"/>
              </a:spcAft>
            </a:pPr>
            <a:r>
              <a:rPr lang="en-US" sz="2000" b="1" dirty="0">
                <a:solidFill>
                  <a:srgbClr val="3C3C3B"/>
                </a:solidFill>
              </a:rPr>
              <a:t>Description</a:t>
            </a:r>
          </a:p>
          <a:p>
            <a:pPr>
              <a:lnSpc>
                <a:spcPct val="90000"/>
              </a:lnSpc>
              <a:spcAft>
                <a:spcPts val="750"/>
              </a:spcAft>
            </a:pPr>
            <a:r>
              <a:rPr lang="en-US" sz="1600" dirty="0">
                <a:solidFill>
                  <a:srgbClr val="3C3C3B"/>
                </a:solidFill>
              </a:rPr>
              <a:t>This is a placeholder text. </a:t>
            </a:r>
          </a:p>
        </p:txBody>
      </p:sp>
      <p:sp>
        <p:nvSpPr>
          <p:cNvPr id="65" name="Text Placeholder 3">
            <a:extLst>
              <a:ext uri="{FF2B5EF4-FFF2-40B4-BE49-F238E27FC236}">
                <a16:creationId xmlns:a16="http://schemas.microsoft.com/office/drawing/2014/main" id="{6F15CF82-2CD0-2E4F-B34F-AC86E00A5A1F}"/>
              </a:ext>
            </a:extLst>
          </p:cNvPr>
          <p:cNvSpPr>
            <a:spLocks noGrp="1"/>
          </p:cNvSpPr>
          <p:nvPr>
            <p:ph type="body" sz="quarter" idx="13" hasCustomPrompt="1"/>
          </p:nvPr>
        </p:nvSpPr>
        <p:spPr>
          <a:xfrm>
            <a:off x="4004177" y="2057400"/>
            <a:ext cx="1943438" cy="1416050"/>
          </a:xfrm>
          <a:prstGeom prst="rect">
            <a:avLst/>
          </a:prstGeom>
        </p:spPr>
        <p:txBody>
          <a:bodyPr vert="horz">
            <a:noAutofit/>
          </a:bodyPr>
          <a:lstStyle>
            <a:lvl1pPr marL="0" indent="0">
              <a:lnSpc>
                <a:spcPct val="90000"/>
              </a:lnSpc>
              <a:spcAft>
                <a:spcPts val="750"/>
              </a:spcAft>
              <a:buNone/>
              <a:defRPr sz="1600" b="0">
                <a:solidFill>
                  <a:srgbClr val="737373"/>
                </a:solidFill>
              </a:defRPr>
            </a:lvl1pPr>
            <a:lvl2pPr marL="457200" indent="0">
              <a:buNone/>
              <a:defRPr sz="1600"/>
            </a:lvl2pPr>
          </a:lstStyle>
          <a:p>
            <a:pPr>
              <a:lnSpc>
                <a:spcPct val="90000"/>
              </a:lnSpc>
              <a:spcAft>
                <a:spcPts val="750"/>
              </a:spcAft>
            </a:pPr>
            <a:r>
              <a:rPr lang="en-US" sz="2000" b="1" dirty="0">
                <a:solidFill>
                  <a:srgbClr val="3C3C3B"/>
                </a:solidFill>
              </a:rPr>
              <a:t>Description</a:t>
            </a:r>
          </a:p>
          <a:p>
            <a:pPr>
              <a:lnSpc>
                <a:spcPct val="90000"/>
              </a:lnSpc>
              <a:spcAft>
                <a:spcPts val="750"/>
              </a:spcAft>
            </a:pPr>
            <a:r>
              <a:rPr lang="en-US" sz="1600" dirty="0">
                <a:solidFill>
                  <a:srgbClr val="3C3C3B"/>
                </a:solidFill>
              </a:rPr>
              <a:t>This is a placeholder text. </a:t>
            </a:r>
          </a:p>
        </p:txBody>
      </p:sp>
      <p:sp>
        <p:nvSpPr>
          <p:cNvPr id="66" name="Text Placeholder 3">
            <a:extLst>
              <a:ext uri="{FF2B5EF4-FFF2-40B4-BE49-F238E27FC236}">
                <a16:creationId xmlns:a16="http://schemas.microsoft.com/office/drawing/2014/main" id="{F4B466D3-DE16-C74A-9FA5-31292178F93C}"/>
              </a:ext>
            </a:extLst>
          </p:cNvPr>
          <p:cNvSpPr>
            <a:spLocks noGrp="1"/>
          </p:cNvSpPr>
          <p:nvPr>
            <p:ph type="body" sz="quarter" idx="14" hasCustomPrompt="1"/>
          </p:nvPr>
        </p:nvSpPr>
        <p:spPr>
          <a:xfrm>
            <a:off x="7420477" y="2057400"/>
            <a:ext cx="1943438" cy="1416050"/>
          </a:xfrm>
          <a:prstGeom prst="rect">
            <a:avLst/>
          </a:prstGeom>
        </p:spPr>
        <p:txBody>
          <a:bodyPr vert="horz">
            <a:noAutofit/>
          </a:bodyPr>
          <a:lstStyle>
            <a:lvl1pPr marL="0" indent="0">
              <a:lnSpc>
                <a:spcPct val="90000"/>
              </a:lnSpc>
              <a:spcAft>
                <a:spcPts val="750"/>
              </a:spcAft>
              <a:buNone/>
              <a:defRPr sz="1600" b="0">
                <a:solidFill>
                  <a:srgbClr val="737373"/>
                </a:solidFill>
              </a:defRPr>
            </a:lvl1pPr>
            <a:lvl2pPr marL="457200" indent="0">
              <a:buNone/>
              <a:defRPr sz="1600"/>
            </a:lvl2pPr>
          </a:lstStyle>
          <a:p>
            <a:pPr>
              <a:lnSpc>
                <a:spcPct val="90000"/>
              </a:lnSpc>
              <a:spcAft>
                <a:spcPts val="750"/>
              </a:spcAft>
            </a:pPr>
            <a:r>
              <a:rPr lang="en-US" sz="2000" b="1" dirty="0">
                <a:solidFill>
                  <a:srgbClr val="3C3C3B"/>
                </a:solidFill>
              </a:rPr>
              <a:t>Description</a:t>
            </a:r>
          </a:p>
          <a:p>
            <a:pPr>
              <a:lnSpc>
                <a:spcPct val="90000"/>
              </a:lnSpc>
              <a:spcAft>
                <a:spcPts val="750"/>
              </a:spcAft>
            </a:pPr>
            <a:r>
              <a:rPr lang="en-US" sz="1600" dirty="0">
                <a:solidFill>
                  <a:srgbClr val="3C3C3B"/>
                </a:solidFill>
              </a:rPr>
              <a:t>This is a placeholder text. </a:t>
            </a:r>
          </a:p>
        </p:txBody>
      </p:sp>
      <p:sp>
        <p:nvSpPr>
          <p:cNvPr id="67" name="Text Placeholder 3">
            <a:extLst>
              <a:ext uri="{FF2B5EF4-FFF2-40B4-BE49-F238E27FC236}">
                <a16:creationId xmlns:a16="http://schemas.microsoft.com/office/drawing/2014/main" id="{AD72481F-6EA1-0D47-A9D4-5D946615D333}"/>
              </a:ext>
            </a:extLst>
          </p:cNvPr>
          <p:cNvSpPr>
            <a:spLocks noGrp="1"/>
          </p:cNvSpPr>
          <p:nvPr>
            <p:ph type="body" sz="quarter" idx="15" hasCustomPrompt="1"/>
          </p:nvPr>
        </p:nvSpPr>
        <p:spPr>
          <a:xfrm>
            <a:off x="2315077" y="4762500"/>
            <a:ext cx="1943438" cy="1416050"/>
          </a:xfrm>
          <a:prstGeom prst="rect">
            <a:avLst/>
          </a:prstGeom>
        </p:spPr>
        <p:txBody>
          <a:bodyPr vert="horz" anchor="b">
            <a:noAutofit/>
          </a:bodyPr>
          <a:lstStyle>
            <a:lvl1pPr marL="0" indent="0">
              <a:lnSpc>
                <a:spcPct val="90000"/>
              </a:lnSpc>
              <a:spcAft>
                <a:spcPts val="750"/>
              </a:spcAft>
              <a:buNone/>
              <a:defRPr sz="1600" b="0">
                <a:solidFill>
                  <a:srgbClr val="737373"/>
                </a:solidFill>
              </a:defRPr>
            </a:lvl1pPr>
            <a:lvl2pPr marL="457200" indent="0">
              <a:buNone/>
              <a:defRPr sz="1600"/>
            </a:lvl2pPr>
          </a:lstStyle>
          <a:p>
            <a:pPr>
              <a:lnSpc>
                <a:spcPct val="90000"/>
              </a:lnSpc>
              <a:spcAft>
                <a:spcPts val="750"/>
              </a:spcAft>
            </a:pPr>
            <a:r>
              <a:rPr lang="en-US" sz="2000" b="1" dirty="0">
                <a:solidFill>
                  <a:srgbClr val="3C3C3B"/>
                </a:solidFill>
              </a:rPr>
              <a:t>Description</a:t>
            </a:r>
          </a:p>
          <a:p>
            <a:pPr>
              <a:lnSpc>
                <a:spcPct val="90000"/>
              </a:lnSpc>
              <a:spcAft>
                <a:spcPts val="750"/>
              </a:spcAft>
            </a:pPr>
            <a:r>
              <a:rPr lang="en-US" sz="1600" dirty="0">
                <a:solidFill>
                  <a:srgbClr val="3C3C3B"/>
                </a:solidFill>
              </a:rPr>
              <a:t>This is a placeholder text. </a:t>
            </a:r>
          </a:p>
        </p:txBody>
      </p:sp>
      <p:sp>
        <p:nvSpPr>
          <p:cNvPr id="68" name="Text Placeholder 3">
            <a:extLst>
              <a:ext uri="{FF2B5EF4-FFF2-40B4-BE49-F238E27FC236}">
                <a16:creationId xmlns:a16="http://schemas.microsoft.com/office/drawing/2014/main" id="{3052959B-018D-4545-8E2B-93429D9EB3F1}"/>
              </a:ext>
            </a:extLst>
          </p:cNvPr>
          <p:cNvSpPr>
            <a:spLocks noGrp="1"/>
          </p:cNvSpPr>
          <p:nvPr>
            <p:ph type="body" sz="quarter" idx="16" hasCustomPrompt="1"/>
          </p:nvPr>
        </p:nvSpPr>
        <p:spPr>
          <a:xfrm>
            <a:off x="5731377" y="4762500"/>
            <a:ext cx="1943438" cy="1416050"/>
          </a:xfrm>
          <a:prstGeom prst="rect">
            <a:avLst/>
          </a:prstGeom>
        </p:spPr>
        <p:txBody>
          <a:bodyPr vert="horz" anchor="b">
            <a:noAutofit/>
          </a:bodyPr>
          <a:lstStyle>
            <a:lvl1pPr marL="0" indent="0">
              <a:lnSpc>
                <a:spcPct val="90000"/>
              </a:lnSpc>
              <a:spcAft>
                <a:spcPts val="750"/>
              </a:spcAft>
              <a:buNone/>
              <a:defRPr sz="1600" b="0">
                <a:solidFill>
                  <a:srgbClr val="737373"/>
                </a:solidFill>
              </a:defRPr>
            </a:lvl1pPr>
            <a:lvl2pPr marL="457200" indent="0">
              <a:buNone/>
              <a:defRPr sz="1600"/>
            </a:lvl2pPr>
          </a:lstStyle>
          <a:p>
            <a:pPr>
              <a:lnSpc>
                <a:spcPct val="90000"/>
              </a:lnSpc>
              <a:spcAft>
                <a:spcPts val="750"/>
              </a:spcAft>
            </a:pPr>
            <a:r>
              <a:rPr lang="en-US" sz="2000" b="1" dirty="0">
                <a:solidFill>
                  <a:srgbClr val="3C3C3B"/>
                </a:solidFill>
              </a:rPr>
              <a:t>Description</a:t>
            </a:r>
          </a:p>
          <a:p>
            <a:pPr>
              <a:lnSpc>
                <a:spcPct val="90000"/>
              </a:lnSpc>
              <a:spcAft>
                <a:spcPts val="750"/>
              </a:spcAft>
            </a:pPr>
            <a:r>
              <a:rPr lang="en-US" sz="1600" dirty="0">
                <a:solidFill>
                  <a:srgbClr val="3C3C3B"/>
                </a:solidFill>
              </a:rPr>
              <a:t>This is a placeholder text. </a:t>
            </a:r>
          </a:p>
        </p:txBody>
      </p:sp>
      <p:sp>
        <p:nvSpPr>
          <p:cNvPr id="69" name="Text Placeholder 3">
            <a:extLst>
              <a:ext uri="{FF2B5EF4-FFF2-40B4-BE49-F238E27FC236}">
                <a16:creationId xmlns:a16="http://schemas.microsoft.com/office/drawing/2014/main" id="{639A20CE-0D6D-EA4E-997F-B0B0A659F909}"/>
              </a:ext>
            </a:extLst>
          </p:cNvPr>
          <p:cNvSpPr>
            <a:spLocks noGrp="1"/>
          </p:cNvSpPr>
          <p:nvPr>
            <p:ph type="body" sz="quarter" idx="17" hasCustomPrompt="1"/>
          </p:nvPr>
        </p:nvSpPr>
        <p:spPr>
          <a:xfrm>
            <a:off x="9147677" y="4762500"/>
            <a:ext cx="1943438" cy="1416050"/>
          </a:xfrm>
          <a:prstGeom prst="rect">
            <a:avLst/>
          </a:prstGeom>
        </p:spPr>
        <p:txBody>
          <a:bodyPr vert="horz" anchor="b">
            <a:noAutofit/>
          </a:bodyPr>
          <a:lstStyle>
            <a:lvl1pPr marL="0" indent="0">
              <a:lnSpc>
                <a:spcPct val="90000"/>
              </a:lnSpc>
              <a:spcAft>
                <a:spcPts val="750"/>
              </a:spcAft>
              <a:buNone/>
              <a:defRPr sz="1600" b="0">
                <a:solidFill>
                  <a:srgbClr val="737373"/>
                </a:solidFill>
              </a:defRPr>
            </a:lvl1pPr>
            <a:lvl2pPr marL="457200" indent="0">
              <a:buNone/>
              <a:defRPr sz="1600"/>
            </a:lvl2pPr>
          </a:lstStyle>
          <a:p>
            <a:pPr>
              <a:lnSpc>
                <a:spcPct val="90000"/>
              </a:lnSpc>
              <a:spcAft>
                <a:spcPts val="750"/>
              </a:spcAft>
            </a:pPr>
            <a:r>
              <a:rPr lang="en-US" sz="2000" b="1" dirty="0">
                <a:solidFill>
                  <a:srgbClr val="3C3C3B"/>
                </a:solidFill>
              </a:rPr>
              <a:t>Description</a:t>
            </a:r>
          </a:p>
          <a:p>
            <a:pPr>
              <a:lnSpc>
                <a:spcPct val="90000"/>
              </a:lnSpc>
              <a:spcAft>
                <a:spcPts val="750"/>
              </a:spcAft>
            </a:pPr>
            <a:r>
              <a:rPr lang="en-US" sz="1600" dirty="0">
                <a:solidFill>
                  <a:srgbClr val="3C3C3B"/>
                </a:solidFill>
              </a:rPr>
              <a:t>This is a placeholder text. </a:t>
            </a:r>
          </a:p>
        </p:txBody>
      </p:sp>
      <p:grpSp>
        <p:nvGrpSpPr>
          <p:cNvPr id="24" name="Gruppieren 6">
            <a:extLst>
              <a:ext uri="{FF2B5EF4-FFF2-40B4-BE49-F238E27FC236}">
                <a16:creationId xmlns:a16="http://schemas.microsoft.com/office/drawing/2014/main" id="{877A7044-181F-CD43-8A29-1B89AA5BE801}"/>
              </a:ext>
            </a:extLst>
          </p:cNvPr>
          <p:cNvGrpSpPr/>
          <p:nvPr/>
        </p:nvGrpSpPr>
        <p:grpSpPr>
          <a:xfrm>
            <a:off x="587877" y="2056686"/>
            <a:ext cx="10480915" cy="4148046"/>
            <a:chOff x="540000" y="1618968"/>
            <a:chExt cx="11263321" cy="4457700"/>
          </a:xfrm>
        </p:grpSpPr>
        <p:grpSp>
          <p:nvGrpSpPr>
            <p:cNvPr id="25" name="TIMELINE">
              <a:extLst>
                <a:ext uri="{FF2B5EF4-FFF2-40B4-BE49-F238E27FC236}">
                  <a16:creationId xmlns:a16="http://schemas.microsoft.com/office/drawing/2014/main" id="{7A6E5A09-E6DE-FE42-BDC8-C0A2A0E0BDC8}"/>
                </a:ext>
              </a:extLst>
            </p:cNvPr>
            <p:cNvGrpSpPr/>
            <p:nvPr/>
          </p:nvGrpSpPr>
          <p:grpSpPr bwMode="gray">
            <a:xfrm>
              <a:off x="540000" y="3591297"/>
              <a:ext cx="11263321" cy="520049"/>
              <a:chOff x="540000" y="3400125"/>
              <a:chExt cx="11263321" cy="520049"/>
            </a:xfrm>
          </p:grpSpPr>
          <p:sp>
            <p:nvSpPr>
              <p:cNvPr id="34" name="Arrow 1">
                <a:extLst>
                  <a:ext uri="{FF2B5EF4-FFF2-40B4-BE49-F238E27FC236}">
                    <a16:creationId xmlns:a16="http://schemas.microsoft.com/office/drawing/2014/main" id="{0C3FB9E5-2881-3C4E-961F-963C432D5553}"/>
                  </a:ext>
                </a:extLst>
              </p:cNvPr>
              <p:cNvSpPr>
                <a:spLocks noChangeArrowheads="1"/>
              </p:cNvSpPr>
              <p:nvPr/>
            </p:nvSpPr>
            <p:spPr bwMode="gray">
              <a:xfrm>
                <a:off x="540000" y="3400126"/>
                <a:ext cx="2088517" cy="520048"/>
              </a:xfrm>
              <a:prstGeom prst="homePlate">
                <a:avLst>
                  <a:gd name="adj" fmla="val 36314"/>
                </a:avLst>
              </a:prstGeom>
              <a:solidFill>
                <a:schemeClr val="bg1">
                  <a:lumMod val="95000"/>
                </a:schemeClr>
              </a:solidFill>
              <a:ln w="12700">
                <a:noFill/>
                <a:miter lim="800000"/>
                <a:headEnd/>
                <a:tailEnd/>
              </a:ln>
              <a:effectLst/>
            </p:spPr>
            <p:txBody>
              <a:bodyPr lIns="216000" tIns="108000" rIns="108000" bIns="108000" anchor="ctr">
                <a:noAutofit/>
              </a:bodyPr>
              <a:lstStyle/>
              <a:p>
                <a:pPr defTabSz="601266" eaLnBrk="0" hangingPunct="0"/>
                <a:r>
                  <a:rPr lang="en-US" sz="1500" b="1" dirty="0">
                    <a:solidFill>
                      <a:srgbClr val="394951"/>
                    </a:solidFill>
                    <a:cs typeface="Arial" charset="0"/>
                  </a:rPr>
                  <a:t>STEP 1</a:t>
                </a:r>
              </a:p>
            </p:txBody>
          </p:sp>
          <p:sp>
            <p:nvSpPr>
              <p:cNvPr id="35" name="Arrow 2">
                <a:extLst>
                  <a:ext uri="{FF2B5EF4-FFF2-40B4-BE49-F238E27FC236}">
                    <a16:creationId xmlns:a16="http://schemas.microsoft.com/office/drawing/2014/main" id="{99E7FC74-59E6-A14F-9FDB-CEB716FE1E1F}"/>
                  </a:ext>
                </a:extLst>
              </p:cNvPr>
              <p:cNvSpPr>
                <a:spLocks noChangeArrowheads="1"/>
              </p:cNvSpPr>
              <p:nvPr/>
            </p:nvSpPr>
            <p:spPr bwMode="gray">
              <a:xfrm>
                <a:off x="2374960" y="3400126"/>
                <a:ext cx="2088517" cy="520048"/>
              </a:xfrm>
              <a:prstGeom prst="chevron">
                <a:avLst>
                  <a:gd name="adj" fmla="val 35094"/>
                </a:avLst>
              </a:prstGeom>
              <a:solidFill>
                <a:schemeClr val="bg2"/>
              </a:solidFill>
              <a:ln w="12700">
                <a:noFill/>
                <a:miter lim="800000"/>
                <a:headEnd/>
                <a:tailEnd/>
              </a:ln>
              <a:effectLst/>
            </p:spPr>
            <p:txBody>
              <a:bodyPr lIns="216000" tIns="108000" rIns="108000" bIns="108000" anchor="ctr">
                <a:noAutofit/>
              </a:bodyPr>
              <a:lstStyle/>
              <a:p>
                <a:pPr defTabSz="601266" eaLnBrk="0" hangingPunct="0"/>
                <a:r>
                  <a:rPr lang="en-US" sz="1500" b="1" dirty="0">
                    <a:solidFill>
                      <a:srgbClr val="394951"/>
                    </a:solidFill>
                    <a:cs typeface="Arial" charset="0"/>
                  </a:rPr>
                  <a:t>STEP 2</a:t>
                </a:r>
              </a:p>
            </p:txBody>
          </p:sp>
          <p:sp>
            <p:nvSpPr>
              <p:cNvPr id="36" name="Arrow 3">
                <a:extLst>
                  <a:ext uri="{FF2B5EF4-FFF2-40B4-BE49-F238E27FC236}">
                    <a16:creationId xmlns:a16="http://schemas.microsoft.com/office/drawing/2014/main" id="{7ADF6872-330B-864B-9AAA-07459B54E7DA}"/>
                  </a:ext>
                </a:extLst>
              </p:cNvPr>
              <p:cNvSpPr>
                <a:spLocks noChangeArrowheads="1"/>
              </p:cNvSpPr>
              <p:nvPr/>
            </p:nvSpPr>
            <p:spPr bwMode="gray">
              <a:xfrm>
                <a:off x="4209922" y="3400126"/>
                <a:ext cx="2088517" cy="520048"/>
              </a:xfrm>
              <a:prstGeom prst="chevron">
                <a:avLst>
                  <a:gd name="adj" fmla="val 35094"/>
                </a:avLst>
              </a:prstGeom>
              <a:solidFill>
                <a:srgbClr val="CECECE"/>
              </a:solidFill>
              <a:ln w="12700">
                <a:noFill/>
                <a:miter lim="800000"/>
                <a:headEnd/>
                <a:tailEnd/>
              </a:ln>
              <a:effectLst/>
            </p:spPr>
            <p:txBody>
              <a:bodyPr lIns="216000" tIns="108000" rIns="108000" bIns="108000" anchor="ctr">
                <a:noAutofit/>
              </a:bodyPr>
              <a:lstStyle/>
              <a:p>
                <a:pPr defTabSz="601266" eaLnBrk="0" hangingPunct="0"/>
                <a:r>
                  <a:rPr lang="en-US" sz="1500" b="1" dirty="0">
                    <a:solidFill>
                      <a:srgbClr val="394951"/>
                    </a:solidFill>
                    <a:cs typeface="Arial" charset="0"/>
                  </a:rPr>
                  <a:t>STEP 3</a:t>
                </a:r>
              </a:p>
            </p:txBody>
          </p:sp>
          <p:sp>
            <p:nvSpPr>
              <p:cNvPr id="37" name="Arrow 4">
                <a:extLst>
                  <a:ext uri="{FF2B5EF4-FFF2-40B4-BE49-F238E27FC236}">
                    <a16:creationId xmlns:a16="http://schemas.microsoft.com/office/drawing/2014/main" id="{7EF50125-F525-E940-ACFC-006F72EB4030}"/>
                  </a:ext>
                </a:extLst>
              </p:cNvPr>
              <p:cNvSpPr>
                <a:spLocks noChangeArrowheads="1"/>
              </p:cNvSpPr>
              <p:nvPr/>
            </p:nvSpPr>
            <p:spPr bwMode="gray">
              <a:xfrm>
                <a:off x="6044882" y="3400126"/>
                <a:ext cx="2088517" cy="520048"/>
              </a:xfrm>
              <a:prstGeom prst="chevron">
                <a:avLst>
                  <a:gd name="adj" fmla="val 35094"/>
                </a:avLst>
              </a:prstGeom>
              <a:solidFill>
                <a:srgbClr val="999999"/>
              </a:solidFill>
              <a:ln w="12700">
                <a:noFill/>
                <a:miter lim="800000"/>
                <a:headEnd/>
                <a:tailEnd/>
              </a:ln>
              <a:effectLst/>
            </p:spPr>
            <p:txBody>
              <a:bodyPr lIns="216000" tIns="108000" rIns="108000" bIns="108000" anchor="ctr">
                <a:noAutofit/>
              </a:bodyPr>
              <a:lstStyle/>
              <a:p>
                <a:pPr defTabSz="601266" eaLnBrk="0" hangingPunct="0"/>
                <a:r>
                  <a:rPr lang="en-US" sz="1500" b="1" dirty="0">
                    <a:solidFill>
                      <a:schemeClr val="bg1"/>
                    </a:solidFill>
                    <a:cs typeface="Arial" charset="0"/>
                  </a:rPr>
                  <a:t>STEP 4</a:t>
                </a:r>
              </a:p>
            </p:txBody>
          </p:sp>
          <p:sp>
            <p:nvSpPr>
              <p:cNvPr id="38" name="Arrow 5">
                <a:extLst>
                  <a:ext uri="{FF2B5EF4-FFF2-40B4-BE49-F238E27FC236}">
                    <a16:creationId xmlns:a16="http://schemas.microsoft.com/office/drawing/2014/main" id="{2A2B3539-F247-194B-BA98-E953CB17CA79}"/>
                  </a:ext>
                </a:extLst>
              </p:cNvPr>
              <p:cNvSpPr>
                <a:spLocks noChangeArrowheads="1"/>
              </p:cNvSpPr>
              <p:nvPr/>
            </p:nvSpPr>
            <p:spPr bwMode="gray">
              <a:xfrm>
                <a:off x="7879844" y="3400126"/>
                <a:ext cx="2088517" cy="520048"/>
              </a:xfrm>
              <a:prstGeom prst="chevron">
                <a:avLst>
                  <a:gd name="adj" fmla="val 35094"/>
                </a:avLst>
              </a:prstGeom>
              <a:solidFill>
                <a:srgbClr val="737373"/>
              </a:solidFill>
              <a:ln w="12700">
                <a:noFill/>
                <a:miter lim="800000"/>
                <a:headEnd/>
                <a:tailEnd/>
              </a:ln>
              <a:effectLst/>
            </p:spPr>
            <p:txBody>
              <a:bodyPr lIns="216000" tIns="108000" rIns="108000" bIns="108000" anchor="ctr">
                <a:noAutofit/>
              </a:bodyPr>
              <a:lstStyle/>
              <a:p>
                <a:pPr defTabSz="601266" eaLnBrk="0" hangingPunct="0"/>
                <a:r>
                  <a:rPr lang="en-US" sz="1500" b="1" dirty="0">
                    <a:solidFill>
                      <a:schemeClr val="bg1"/>
                    </a:solidFill>
                    <a:cs typeface="Arial" charset="0"/>
                  </a:rPr>
                  <a:t>STEP 5</a:t>
                </a:r>
              </a:p>
            </p:txBody>
          </p:sp>
          <p:sp>
            <p:nvSpPr>
              <p:cNvPr id="39" name="Arrow 6">
                <a:extLst>
                  <a:ext uri="{FF2B5EF4-FFF2-40B4-BE49-F238E27FC236}">
                    <a16:creationId xmlns:a16="http://schemas.microsoft.com/office/drawing/2014/main" id="{B33535C8-2E16-FD4E-AAE8-6BF1195DCB7F}"/>
                  </a:ext>
                </a:extLst>
              </p:cNvPr>
              <p:cNvSpPr>
                <a:spLocks noChangeArrowheads="1"/>
              </p:cNvSpPr>
              <p:nvPr/>
            </p:nvSpPr>
            <p:spPr bwMode="gray">
              <a:xfrm>
                <a:off x="9714804" y="3400125"/>
                <a:ext cx="2088517" cy="520048"/>
              </a:xfrm>
              <a:prstGeom prst="chevron">
                <a:avLst>
                  <a:gd name="adj" fmla="val 35094"/>
                </a:avLst>
              </a:prstGeom>
              <a:solidFill>
                <a:srgbClr val="394951"/>
              </a:solidFill>
              <a:ln w="12700">
                <a:noFill/>
                <a:miter lim="800000"/>
                <a:headEnd/>
                <a:tailEnd/>
              </a:ln>
              <a:effectLst/>
            </p:spPr>
            <p:txBody>
              <a:bodyPr lIns="216000" tIns="108000" rIns="108000" bIns="108000" anchor="ctr">
                <a:noAutofit/>
              </a:bodyPr>
              <a:lstStyle/>
              <a:p>
                <a:pPr defTabSz="601266" eaLnBrk="0" hangingPunct="0"/>
                <a:r>
                  <a:rPr lang="en-US" sz="1500" b="1" dirty="0">
                    <a:solidFill>
                      <a:schemeClr val="bg1"/>
                    </a:solidFill>
                    <a:cs typeface="Arial" charset="0"/>
                  </a:rPr>
                  <a:t>STEP 6</a:t>
                </a:r>
              </a:p>
            </p:txBody>
          </p:sp>
        </p:grpSp>
        <p:sp>
          <p:nvSpPr>
            <p:cNvPr id="26" name="Line">
              <a:extLst>
                <a:ext uri="{FF2B5EF4-FFF2-40B4-BE49-F238E27FC236}">
                  <a16:creationId xmlns:a16="http://schemas.microsoft.com/office/drawing/2014/main" id="{A2751F86-1868-214F-BE45-C169EDA9D43C}"/>
                </a:ext>
              </a:extLst>
            </p:cNvPr>
            <p:cNvSpPr>
              <a:spLocks noChangeShapeType="1"/>
            </p:cNvSpPr>
            <p:nvPr/>
          </p:nvSpPr>
          <p:spPr bwMode="gray">
            <a:xfrm flipV="1">
              <a:off x="540000" y="1618968"/>
              <a:ext cx="0" cy="1704203"/>
            </a:xfrm>
            <a:prstGeom prst="line">
              <a:avLst/>
            </a:prstGeom>
            <a:noFill/>
            <a:ln w="9525">
              <a:solidFill>
                <a:schemeClr val="bg1">
                  <a:lumMod val="75000"/>
                </a:schemeClr>
              </a:solidFill>
              <a:prstDash val="solid"/>
              <a:miter lim="800000"/>
              <a:headEnd/>
              <a:tailEnd/>
            </a:ln>
          </p:spPr>
          <p:txBody>
            <a:bodyPr lIns="0" tIns="0" rIns="0" bIns="0">
              <a:noAutofit/>
            </a:bodyPr>
            <a:lstStyle/>
            <a:p>
              <a:endParaRPr lang="en-US" sz="1050" dirty="0">
                <a:solidFill>
                  <a:schemeClr val="accent4"/>
                </a:solidFill>
              </a:endParaRPr>
            </a:p>
          </p:txBody>
        </p:sp>
        <p:sp>
          <p:nvSpPr>
            <p:cNvPr id="27" name="Line">
              <a:extLst>
                <a:ext uri="{FF2B5EF4-FFF2-40B4-BE49-F238E27FC236}">
                  <a16:creationId xmlns:a16="http://schemas.microsoft.com/office/drawing/2014/main" id="{102ED534-E475-064B-B7DF-E421312F3E4E}"/>
                </a:ext>
              </a:extLst>
            </p:cNvPr>
            <p:cNvSpPr>
              <a:spLocks noChangeShapeType="1"/>
            </p:cNvSpPr>
            <p:nvPr/>
          </p:nvSpPr>
          <p:spPr bwMode="gray">
            <a:xfrm flipV="1">
              <a:off x="2374962" y="4381572"/>
              <a:ext cx="0" cy="1695096"/>
            </a:xfrm>
            <a:prstGeom prst="line">
              <a:avLst/>
            </a:prstGeom>
            <a:noFill/>
            <a:ln w="9525">
              <a:solidFill>
                <a:schemeClr val="bg1">
                  <a:lumMod val="75000"/>
                </a:schemeClr>
              </a:solidFill>
              <a:prstDash val="solid"/>
              <a:miter lim="800000"/>
              <a:headEnd/>
              <a:tailEnd/>
            </a:ln>
          </p:spPr>
          <p:txBody>
            <a:bodyPr lIns="0" tIns="0" rIns="0" bIns="0">
              <a:noAutofit/>
            </a:bodyPr>
            <a:lstStyle/>
            <a:p>
              <a:endParaRPr lang="en-US" sz="1050" dirty="0">
                <a:solidFill>
                  <a:schemeClr val="accent4"/>
                </a:solidFill>
              </a:endParaRPr>
            </a:p>
          </p:txBody>
        </p:sp>
        <p:sp>
          <p:nvSpPr>
            <p:cNvPr id="28" name="Line">
              <a:extLst>
                <a:ext uri="{FF2B5EF4-FFF2-40B4-BE49-F238E27FC236}">
                  <a16:creationId xmlns:a16="http://schemas.microsoft.com/office/drawing/2014/main" id="{FDD4F7E7-EBDA-DD45-9521-DE50E9973D64}"/>
                </a:ext>
              </a:extLst>
            </p:cNvPr>
            <p:cNvSpPr>
              <a:spLocks noChangeShapeType="1"/>
            </p:cNvSpPr>
            <p:nvPr/>
          </p:nvSpPr>
          <p:spPr bwMode="gray">
            <a:xfrm flipV="1">
              <a:off x="4209922" y="1618969"/>
              <a:ext cx="0" cy="1704202"/>
            </a:xfrm>
            <a:prstGeom prst="line">
              <a:avLst/>
            </a:prstGeom>
            <a:noFill/>
            <a:ln w="9525">
              <a:solidFill>
                <a:schemeClr val="bg1">
                  <a:lumMod val="75000"/>
                </a:schemeClr>
              </a:solidFill>
              <a:prstDash val="solid"/>
              <a:miter lim="800000"/>
              <a:headEnd/>
              <a:tailEnd/>
            </a:ln>
          </p:spPr>
          <p:txBody>
            <a:bodyPr lIns="0" tIns="0" rIns="0" bIns="0">
              <a:noAutofit/>
            </a:bodyPr>
            <a:lstStyle/>
            <a:p>
              <a:endParaRPr lang="en-US" sz="1050" dirty="0">
                <a:solidFill>
                  <a:schemeClr val="accent4"/>
                </a:solidFill>
              </a:endParaRPr>
            </a:p>
          </p:txBody>
        </p:sp>
        <p:sp>
          <p:nvSpPr>
            <p:cNvPr id="29" name="Line">
              <a:extLst>
                <a:ext uri="{FF2B5EF4-FFF2-40B4-BE49-F238E27FC236}">
                  <a16:creationId xmlns:a16="http://schemas.microsoft.com/office/drawing/2014/main" id="{700650A6-58E6-AB40-82F3-C0FC68404335}"/>
                </a:ext>
              </a:extLst>
            </p:cNvPr>
            <p:cNvSpPr>
              <a:spLocks noChangeShapeType="1"/>
            </p:cNvSpPr>
            <p:nvPr/>
          </p:nvSpPr>
          <p:spPr bwMode="gray">
            <a:xfrm flipV="1">
              <a:off x="7879844" y="1618969"/>
              <a:ext cx="0" cy="1704202"/>
            </a:xfrm>
            <a:prstGeom prst="line">
              <a:avLst/>
            </a:prstGeom>
            <a:noFill/>
            <a:ln w="9525">
              <a:solidFill>
                <a:schemeClr val="bg1">
                  <a:lumMod val="75000"/>
                </a:schemeClr>
              </a:solidFill>
              <a:prstDash val="solid"/>
              <a:miter lim="800000"/>
              <a:headEnd/>
              <a:tailEnd/>
            </a:ln>
          </p:spPr>
          <p:txBody>
            <a:bodyPr lIns="0" tIns="0" rIns="0" bIns="0">
              <a:noAutofit/>
            </a:bodyPr>
            <a:lstStyle/>
            <a:p>
              <a:endParaRPr lang="en-US" sz="1050" dirty="0">
                <a:solidFill>
                  <a:schemeClr val="accent4"/>
                </a:solidFill>
              </a:endParaRPr>
            </a:p>
          </p:txBody>
        </p:sp>
        <p:sp>
          <p:nvSpPr>
            <p:cNvPr id="30" name="Line">
              <a:extLst>
                <a:ext uri="{FF2B5EF4-FFF2-40B4-BE49-F238E27FC236}">
                  <a16:creationId xmlns:a16="http://schemas.microsoft.com/office/drawing/2014/main" id="{4FCB64BA-102A-3C45-99A3-357044D597E3}"/>
                </a:ext>
              </a:extLst>
            </p:cNvPr>
            <p:cNvSpPr>
              <a:spLocks noChangeShapeType="1"/>
            </p:cNvSpPr>
            <p:nvPr/>
          </p:nvSpPr>
          <p:spPr bwMode="gray">
            <a:xfrm flipV="1">
              <a:off x="6044883" y="4381572"/>
              <a:ext cx="0" cy="1695096"/>
            </a:xfrm>
            <a:prstGeom prst="line">
              <a:avLst/>
            </a:prstGeom>
            <a:noFill/>
            <a:ln w="9525">
              <a:solidFill>
                <a:schemeClr val="bg1">
                  <a:lumMod val="75000"/>
                </a:schemeClr>
              </a:solidFill>
              <a:prstDash val="solid"/>
              <a:miter lim="800000"/>
              <a:headEnd/>
              <a:tailEnd/>
            </a:ln>
          </p:spPr>
          <p:txBody>
            <a:bodyPr lIns="0" tIns="0" rIns="0" bIns="0">
              <a:noAutofit/>
            </a:bodyPr>
            <a:lstStyle/>
            <a:p>
              <a:endParaRPr lang="en-US" sz="1050" dirty="0">
                <a:solidFill>
                  <a:schemeClr val="accent4"/>
                </a:solidFill>
              </a:endParaRPr>
            </a:p>
          </p:txBody>
        </p:sp>
        <p:sp>
          <p:nvSpPr>
            <p:cNvPr id="31" name="Line">
              <a:extLst>
                <a:ext uri="{FF2B5EF4-FFF2-40B4-BE49-F238E27FC236}">
                  <a16:creationId xmlns:a16="http://schemas.microsoft.com/office/drawing/2014/main" id="{26DF1BE8-9C7F-6B46-8631-3E0A1F4D6C02}"/>
                </a:ext>
              </a:extLst>
            </p:cNvPr>
            <p:cNvSpPr>
              <a:spLocks noChangeShapeType="1"/>
            </p:cNvSpPr>
            <p:nvPr/>
          </p:nvSpPr>
          <p:spPr bwMode="gray">
            <a:xfrm flipV="1">
              <a:off x="9714804" y="4381572"/>
              <a:ext cx="0" cy="1695096"/>
            </a:xfrm>
            <a:prstGeom prst="line">
              <a:avLst/>
            </a:prstGeom>
            <a:noFill/>
            <a:ln w="9525">
              <a:solidFill>
                <a:schemeClr val="bg1">
                  <a:lumMod val="75000"/>
                </a:schemeClr>
              </a:solidFill>
              <a:prstDash val="solid"/>
              <a:miter lim="800000"/>
              <a:headEnd/>
              <a:tailEnd/>
            </a:ln>
          </p:spPr>
          <p:txBody>
            <a:bodyPr lIns="0" tIns="0" rIns="0" bIns="0">
              <a:noAutofit/>
            </a:bodyPr>
            <a:lstStyle/>
            <a:p>
              <a:endParaRPr lang="en-US" sz="1050" dirty="0">
                <a:solidFill>
                  <a:schemeClr val="accent4"/>
                </a:solidFill>
              </a:endParaRPr>
            </a:p>
          </p:txBody>
        </p:sp>
      </p:grpSp>
      <p:grpSp>
        <p:nvGrpSpPr>
          <p:cNvPr id="40" name="Gruppieren 6">
            <a:extLst>
              <a:ext uri="{FF2B5EF4-FFF2-40B4-BE49-F238E27FC236}">
                <a16:creationId xmlns:a16="http://schemas.microsoft.com/office/drawing/2014/main" id="{E8752935-7AE1-714E-8538-B2703C1971B4}"/>
              </a:ext>
            </a:extLst>
          </p:cNvPr>
          <p:cNvGrpSpPr/>
          <p:nvPr userDrawn="1"/>
        </p:nvGrpSpPr>
        <p:grpSpPr>
          <a:xfrm>
            <a:off x="587877" y="2056686"/>
            <a:ext cx="10480915" cy="4148046"/>
            <a:chOff x="540000" y="1618968"/>
            <a:chExt cx="11263321" cy="4457700"/>
          </a:xfrm>
        </p:grpSpPr>
        <p:grpSp>
          <p:nvGrpSpPr>
            <p:cNvPr id="42" name="TIMELINE">
              <a:extLst>
                <a:ext uri="{FF2B5EF4-FFF2-40B4-BE49-F238E27FC236}">
                  <a16:creationId xmlns:a16="http://schemas.microsoft.com/office/drawing/2014/main" id="{F1BD3191-A54E-1142-93A4-6A6CC9F84A43}"/>
                </a:ext>
              </a:extLst>
            </p:cNvPr>
            <p:cNvGrpSpPr/>
            <p:nvPr/>
          </p:nvGrpSpPr>
          <p:grpSpPr bwMode="gray">
            <a:xfrm>
              <a:off x="540000" y="3591297"/>
              <a:ext cx="11263321" cy="520049"/>
              <a:chOff x="540000" y="3400125"/>
              <a:chExt cx="11263321" cy="520049"/>
            </a:xfrm>
          </p:grpSpPr>
          <p:sp>
            <p:nvSpPr>
              <p:cNvPr id="60" name="Arrow 1">
                <a:extLst>
                  <a:ext uri="{FF2B5EF4-FFF2-40B4-BE49-F238E27FC236}">
                    <a16:creationId xmlns:a16="http://schemas.microsoft.com/office/drawing/2014/main" id="{03B34775-305B-3640-AA1D-362B6C52ABD0}"/>
                  </a:ext>
                </a:extLst>
              </p:cNvPr>
              <p:cNvSpPr>
                <a:spLocks noChangeArrowheads="1"/>
              </p:cNvSpPr>
              <p:nvPr/>
            </p:nvSpPr>
            <p:spPr bwMode="gray">
              <a:xfrm>
                <a:off x="540000" y="3400126"/>
                <a:ext cx="2088517" cy="520048"/>
              </a:xfrm>
              <a:prstGeom prst="homePlate">
                <a:avLst>
                  <a:gd name="adj" fmla="val 36314"/>
                </a:avLst>
              </a:prstGeom>
              <a:solidFill>
                <a:schemeClr val="tx1">
                  <a:lumMod val="20000"/>
                  <a:lumOff val="80000"/>
                </a:schemeClr>
              </a:solidFill>
              <a:ln w="12700">
                <a:noFill/>
                <a:miter lim="800000"/>
                <a:headEnd/>
                <a:tailEnd/>
              </a:ln>
              <a:effectLst/>
            </p:spPr>
            <p:txBody>
              <a:bodyPr lIns="216000" tIns="108000" rIns="108000" bIns="108000" anchor="ctr">
                <a:noAutofit/>
              </a:bodyPr>
              <a:lstStyle/>
              <a:p>
                <a:pPr defTabSz="601266" eaLnBrk="0" hangingPunct="0"/>
                <a:r>
                  <a:rPr lang="en-US" sz="1500" b="1" dirty="0">
                    <a:solidFill>
                      <a:schemeClr val="tx2"/>
                    </a:solidFill>
                    <a:cs typeface="Arial" charset="0"/>
                  </a:rPr>
                  <a:t>STEP 1</a:t>
                </a:r>
              </a:p>
            </p:txBody>
          </p:sp>
          <p:sp>
            <p:nvSpPr>
              <p:cNvPr id="61" name="Arrow 2">
                <a:extLst>
                  <a:ext uri="{FF2B5EF4-FFF2-40B4-BE49-F238E27FC236}">
                    <a16:creationId xmlns:a16="http://schemas.microsoft.com/office/drawing/2014/main" id="{5F7B57D2-3F46-7948-B6F4-E05C2E9AF157}"/>
                  </a:ext>
                </a:extLst>
              </p:cNvPr>
              <p:cNvSpPr>
                <a:spLocks noChangeArrowheads="1"/>
              </p:cNvSpPr>
              <p:nvPr/>
            </p:nvSpPr>
            <p:spPr bwMode="gray">
              <a:xfrm>
                <a:off x="2374960" y="3400126"/>
                <a:ext cx="2088517" cy="520048"/>
              </a:xfrm>
              <a:prstGeom prst="chevron">
                <a:avLst>
                  <a:gd name="adj" fmla="val 35094"/>
                </a:avLst>
              </a:prstGeom>
              <a:solidFill>
                <a:schemeClr val="tx1">
                  <a:lumMod val="40000"/>
                  <a:lumOff val="60000"/>
                </a:schemeClr>
              </a:solidFill>
              <a:ln w="12700">
                <a:noFill/>
                <a:miter lim="800000"/>
                <a:headEnd/>
                <a:tailEnd/>
              </a:ln>
              <a:effectLst/>
            </p:spPr>
            <p:txBody>
              <a:bodyPr lIns="216000" tIns="108000" rIns="108000" bIns="108000" anchor="ctr">
                <a:noAutofit/>
              </a:bodyPr>
              <a:lstStyle/>
              <a:p>
                <a:pPr defTabSz="601266" eaLnBrk="0" hangingPunct="0"/>
                <a:r>
                  <a:rPr lang="en-US" sz="1500" b="1" dirty="0">
                    <a:solidFill>
                      <a:schemeClr val="tx2"/>
                    </a:solidFill>
                    <a:cs typeface="Arial" charset="0"/>
                  </a:rPr>
                  <a:t>STEP 2</a:t>
                </a:r>
              </a:p>
            </p:txBody>
          </p:sp>
          <p:sp>
            <p:nvSpPr>
              <p:cNvPr id="62" name="Arrow 3">
                <a:extLst>
                  <a:ext uri="{FF2B5EF4-FFF2-40B4-BE49-F238E27FC236}">
                    <a16:creationId xmlns:a16="http://schemas.microsoft.com/office/drawing/2014/main" id="{FF64F88B-6C07-9B4C-83C3-CFC55163C9FD}"/>
                  </a:ext>
                </a:extLst>
              </p:cNvPr>
              <p:cNvSpPr>
                <a:spLocks noChangeArrowheads="1"/>
              </p:cNvSpPr>
              <p:nvPr/>
            </p:nvSpPr>
            <p:spPr bwMode="gray">
              <a:xfrm>
                <a:off x="4209922" y="3400126"/>
                <a:ext cx="2088517" cy="520048"/>
              </a:xfrm>
              <a:prstGeom prst="chevron">
                <a:avLst>
                  <a:gd name="adj" fmla="val 35094"/>
                </a:avLst>
              </a:prstGeom>
              <a:solidFill>
                <a:schemeClr val="tx1">
                  <a:lumMod val="60000"/>
                  <a:lumOff val="40000"/>
                </a:schemeClr>
              </a:solidFill>
              <a:ln w="12700">
                <a:noFill/>
                <a:miter lim="800000"/>
                <a:headEnd/>
                <a:tailEnd/>
              </a:ln>
              <a:effectLst/>
            </p:spPr>
            <p:txBody>
              <a:bodyPr lIns="216000" tIns="108000" rIns="108000" bIns="108000" anchor="ctr">
                <a:noAutofit/>
              </a:bodyPr>
              <a:lstStyle/>
              <a:p>
                <a:pPr defTabSz="601266" eaLnBrk="0" hangingPunct="0"/>
                <a:r>
                  <a:rPr lang="en-US" sz="1500" b="1" dirty="0">
                    <a:solidFill>
                      <a:schemeClr val="tx2"/>
                    </a:solidFill>
                    <a:cs typeface="Arial" charset="0"/>
                  </a:rPr>
                  <a:t>STEP 3</a:t>
                </a:r>
              </a:p>
            </p:txBody>
          </p:sp>
          <p:sp>
            <p:nvSpPr>
              <p:cNvPr id="63" name="Arrow 4">
                <a:extLst>
                  <a:ext uri="{FF2B5EF4-FFF2-40B4-BE49-F238E27FC236}">
                    <a16:creationId xmlns:a16="http://schemas.microsoft.com/office/drawing/2014/main" id="{82AC581E-1BBC-2A49-98B6-4193A2B358A7}"/>
                  </a:ext>
                </a:extLst>
              </p:cNvPr>
              <p:cNvSpPr>
                <a:spLocks noChangeArrowheads="1"/>
              </p:cNvSpPr>
              <p:nvPr/>
            </p:nvSpPr>
            <p:spPr bwMode="gray">
              <a:xfrm>
                <a:off x="6044882" y="3400126"/>
                <a:ext cx="2088517" cy="520048"/>
              </a:xfrm>
              <a:prstGeom prst="chevron">
                <a:avLst>
                  <a:gd name="adj" fmla="val 35094"/>
                </a:avLst>
              </a:prstGeom>
              <a:solidFill>
                <a:schemeClr val="tx1"/>
              </a:solidFill>
              <a:ln w="12700">
                <a:noFill/>
                <a:miter lim="800000"/>
                <a:headEnd/>
                <a:tailEnd/>
              </a:ln>
              <a:effectLst/>
            </p:spPr>
            <p:txBody>
              <a:bodyPr lIns="216000" tIns="108000" rIns="108000" bIns="108000" anchor="ctr">
                <a:noAutofit/>
              </a:bodyPr>
              <a:lstStyle/>
              <a:p>
                <a:pPr defTabSz="601266" eaLnBrk="0" hangingPunct="0"/>
                <a:r>
                  <a:rPr lang="en-US" sz="1500" b="1" dirty="0">
                    <a:solidFill>
                      <a:schemeClr val="bg1"/>
                    </a:solidFill>
                    <a:cs typeface="Arial" charset="0"/>
                  </a:rPr>
                  <a:t>STEP 4</a:t>
                </a:r>
              </a:p>
            </p:txBody>
          </p:sp>
          <p:sp>
            <p:nvSpPr>
              <p:cNvPr id="64" name="Arrow 5">
                <a:extLst>
                  <a:ext uri="{FF2B5EF4-FFF2-40B4-BE49-F238E27FC236}">
                    <a16:creationId xmlns:a16="http://schemas.microsoft.com/office/drawing/2014/main" id="{8A247C2F-9063-1F42-99A0-665ACC30DD1B}"/>
                  </a:ext>
                </a:extLst>
              </p:cNvPr>
              <p:cNvSpPr>
                <a:spLocks noChangeArrowheads="1"/>
              </p:cNvSpPr>
              <p:nvPr/>
            </p:nvSpPr>
            <p:spPr bwMode="gray">
              <a:xfrm>
                <a:off x="7879844" y="3400126"/>
                <a:ext cx="2088517" cy="520048"/>
              </a:xfrm>
              <a:prstGeom prst="chevron">
                <a:avLst>
                  <a:gd name="adj" fmla="val 35094"/>
                </a:avLst>
              </a:prstGeom>
              <a:solidFill>
                <a:schemeClr val="tx1">
                  <a:lumMod val="75000"/>
                </a:schemeClr>
              </a:solidFill>
              <a:ln w="12700">
                <a:noFill/>
                <a:miter lim="800000"/>
                <a:headEnd/>
                <a:tailEnd/>
              </a:ln>
              <a:effectLst/>
            </p:spPr>
            <p:txBody>
              <a:bodyPr lIns="216000" tIns="108000" rIns="108000" bIns="108000" anchor="ctr">
                <a:noAutofit/>
              </a:bodyPr>
              <a:lstStyle/>
              <a:p>
                <a:pPr defTabSz="601266" eaLnBrk="0" hangingPunct="0"/>
                <a:r>
                  <a:rPr lang="en-US" sz="1500" b="1" dirty="0">
                    <a:solidFill>
                      <a:schemeClr val="bg1"/>
                    </a:solidFill>
                    <a:cs typeface="Arial" charset="0"/>
                  </a:rPr>
                  <a:t>STEP 5</a:t>
                </a:r>
              </a:p>
            </p:txBody>
          </p:sp>
          <p:sp>
            <p:nvSpPr>
              <p:cNvPr id="70" name="Arrow 6">
                <a:extLst>
                  <a:ext uri="{FF2B5EF4-FFF2-40B4-BE49-F238E27FC236}">
                    <a16:creationId xmlns:a16="http://schemas.microsoft.com/office/drawing/2014/main" id="{1372C1BA-0340-5B4E-99DB-62D041E2F2FA}"/>
                  </a:ext>
                </a:extLst>
              </p:cNvPr>
              <p:cNvSpPr>
                <a:spLocks noChangeArrowheads="1"/>
              </p:cNvSpPr>
              <p:nvPr/>
            </p:nvSpPr>
            <p:spPr bwMode="gray">
              <a:xfrm>
                <a:off x="9714804" y="3400125"/>
                <a:ext cx="2088517" cy="520048"/>
              </a:xfrm>
              <a:prstGeom prst="chevron">
                <a:avLst>
                  <a:gd name="adj" fmla="val 35094"/>
                </a:avLst>
              </a:prstGeom>
              <a:solidFill>
                <a:schemeClr val="tx2"/>
              </a:solidFill>
              <a:ln w="12700">
                <a:noFill/>
                <a:miter lim="800000"/>
                <a:headEnd/>
                <a:tailEnd/>
              </a:ln>
              <a:effectLst/>
            </p:spPr>
            <p:txBody>
              <a:bodyPr lIns="216000" tIns="108000" rIns="108000" bIns="108000" anchor="ctr">
                <a:noAutofit/>
              </a:bodyPr>
              <a:lstStyle/>
              <a:p>
                <a:pPr defTabSz="601266" eaLnBrk="0" hangingPunct="0"/>
                <a:r>
                  <a:rPr lang="en-US" sz="1500" b="1" dirty="0">
                    <a:solidFill>
                      <a:schemeClr val="bg1"/>
                    </a:solidFill>
                    <a:cs typeface="Arial" charset="0"/>
                  </a:rPr>
                  <a:t>STEP 6</a:t>
                </a:r>
              </a:p>
            </p:txBody>
          </p:sp>
        </p:grpSp>
        <p:sp>
          <p:nvSpPr>
            <p:cNvPr id="45" name="Line">
              <a:extLst>
                <a:ext uri="{FF2B5EF4-FFF2-40B4-BE49-F238E27FC236}">
                  <a16:creationId xmlns:a16="http://schemas.microsoft.com/office/drawing/2014/main" id="{75B33F13-2E1B-404F-BE0D-A747778E6FF6}"/>
                </a:ext>
              </a:extLst>
            </p:cNvPr>
            <p:cNvSpPr>
              <a:spLocks noChangeShapeType="1"/>
            </p:cNvSpPr>
            <p:nvPr/>
          </p:nvSpPr>
          <p:spPr bwMode="gray">
            <a:xfrm flipV="1">
              <a:off x="540000" y="1618968"/>
              <a:ext cx="0" cy="1704203"/>
            </a:xfrm>
            <a:prstGeom prst="line">
              <a:avLst/>
            </a:prstGeom>
            <a:noFill/>
            <a:ln w="9525">
              <a:solidFill>
                <a:schemeClr val="bg1">
                  <a:lumMod val="75000"/>
                </a:schemeClr>
              </a:solidFill>
              <a:prstDash val="solid"/>
              <a:miter lim="800000"/>
              <a:headEnd/>
              <a:tailEnd/>
            </a:ln>
          </p:spPr>
          <p:txBody>
            <a:bodyPr lIns="0" tIns="0" rIns="0" bIns="0">
              <a:noAutofit/>
            </a:bodyPr>
            <a:lstStyle/>
            <a:p>
              <a:endParaRPr lang="en-US" sz="1050" dirty="0">
                <a:solidFill>
                  <a:schemeClr val="accent4"/>
                </a:solidFill>
              </a:endParaRPr>
            </a:p>
          </p:txBody>
        </p:sp>
        <p:sp>
          <p:nvSpPr>
            <p:cNvPr id="47" name="Line">
              <a:extLst>
                <a:ext uri="{FF2B5EF4-FFF2-40B4-BE49-F238E27FC236}">
                  <a16:creationId xmlns:a16="http://schemas.microsoft.com/office/drawing/2014/main" id="{17C5ED7D-F4EC-F74A-9D76-9796C2549E50}"/>
                </a:ext>
              </a:extLst>
            </p:cNvPr>
            <p:cNvSpPr>
              <a:spLocks noChangeShapeType="1"/>
            </p:cNvSpPr>
            <p:nvPr/>
          </p:nvSpPr>
          <p:spPr bwMode="gray">
            <a:xfrm flipV="1">
              <a:off x="2374962" y="4381572"/>
              <a:ext cx="0" cy="1695096"/>
            </a:xfrm>
            <a:prstGeom prst="line">
              <a:avLst/>
            </a:prstGeom>
            <a:noFill/>
            <a:ln w="9525">
              <a:solidFill>
                <a:schemeClr val="bg1">
                  <a:lumMod val="75000"/>
                </a:schemeClr>
              </a:solidFill>
              <a:prstDash val="solid"/>
              <a:miter lim="800000"/>
              <a:headEnd/>
              <a:tailEnd/>
            </a:ln>
          </p:spPr>
          <p:txBody>
            <a:bodyPr lIns="0" tIns="0" rIns="0" bIns="0">
              <a:noAutofit/>
            </a:bodyPr>
            <a:lstStyle/>
            <a:p>
              <a:endParaRPr lang="en-US" sz="1050" dirty="0">
                <a:solidFill>
                  <a:schemeClr val="accent4"/>
                </a:solidFill>
              </a:endParaRPr>
            </a:p>
          </p:txBody>
        </p:sp>
        <p:sp>
          <p:nvSpPr>
            <p:cNvPr id="49" name="Line">
              <a:extLst>
                <a:ext uri="{FF2B5EF4-FFF2-40B4-BE49-F238E27FC236}">
                  <a16:creationId xmlns:a16="http://schemas.microsoft.com/office/drawing/2014/main" id="{B0811872-CC7E-DC43-99A2-011CDB646D7F}"/>
                </a:ext>
              </a:extLst>
            </p:cNvPr>
            <p:cNvSpPr>
              <a:spLocks noChangeShapeType="1"/>
            </p:cNvSpPr>
            <p:nvPr/>
          </p:nvSpPr>
          <p:spPr bwMode="gray">
            <a:xfrm flipV="1">
              <a:off x="4209922" y="1618969"/>
              <a:ext cx="0" cy="1704202"/>
            </a:xfrm>
            <a:prstGeom prst="line">
              <a:avLst/>
            </a:prstGeom>
            <a:noFill/>
            <a:ln w="9525">
              <a:solidFill>
                <a:schemeClr val="bg1">
                  <a:lumMod val="75000"/>
                </a:schemeClr>
              </a:solidFill>
              <a:prstDash val="solid"/>
              <a:miter lim="800000"/>
              <a:headEnd/>
              <a:tailEnd/>
            </a:ln>
          </p:spPr>
          <p:txBody>
            <a:bodyPr lIns="0" tIns="0" rIns="0" bIns="0">
              <a:noAutofit/>
            </a:bodyPr>
            <a:lstStyle/>
            <a:p>
              <a:endParaRPr lang="en-US" sz="1050" dirty="0">
                <a:solidFill>
                  <a:schemeClr val="accent4"/>
                </a:solidFill>
              </a:endParaRPr>
            </a:p>
          </p:txBody>
        </p:sp>
        <p:sp>
          <p:nvSpPr>
            <p:cNvPr id="51" name="Line">
              <a:extLst>
                <a:ext uri="{FF2B5EF4-FFF2-40B4-BE49-F238E27FC236}">
                  <a16:creationId xmlns:a16="http://schemas.microsoft.com/office/drawing/2014/main" id="{331455C9-B23C-2447-BBB4-10A5B7ED39AC}"/>
                </a:ext>
              </a:extLst>
            </p:cNvPr>
            <p:cNvSpPr>
              <a:spLocks noChangeShapeType="1"/>
            </p:cNvSpPr>
            <p:nvPr/>
          </p:nvSpPr>
          <p:spPr bwMode="gray">
            <a:xfrm flipV="1">
              <a:off x="7879844" y="1618969"/>
              <a:ext cx="0" cy="1704202"/>
            </a:xfrm>
            <a:prstGeom prst="line">
              <a:avLst/>
            </a:prstGeom>
            <a:noFill/>
            <a:ln w="9525">
              <a:solidFill>
                <a:schemeClr val="bg1">
                  <a:lumMod val="75000"/>
                </a:schemeClr>
              </a:solidFill>
              <a:prstDash val="solid"/>
              <a:miter lim="800000"/>
              <a:headEnd/>
              <a:tailEnd/>
            </a:ln>
          </p:spPr>
          <p:txBody>
            <a:bodyPr lIns="0" tIns="0" rIns="0" bIns="0">
              <a:noAutofit/>
            </a:bodyPr>
            <a:lstStyle/>
            <a:p>
              <a:endParaRPr lang="en-US" sz="1050" dirty="0">
                <a:solidFill>
                  <a:schemeClr val="accent4"/>
                </a:solidFill>
              </a:endParaRPr>
            </a:p>
          </p:txBody>
        </p:sp>
        <p:sp>
          <p:nvSpPr>
            <p:cNvPr id="58" name="Line">
              <a:extLst>
                <a:ext uri="{FF2B5EF4-FFF2-40B4-BE49-F238E27FC236}">
                  <a16:creationId xmlns:a16="http://schemas.microsoft.com/office/drawing/2014/main" id="{0AF5C9C3-231C-9747-97A0-13201288F9B9}"/>
                </a:ext>
              </a:extLst>
            </p:cNvPr>
            <p:cNvSpPr>
              <a:spLocks noChangeShapeType="1"/>
            </p:cNvSpPr>
            <p:nvPr/>
          </p:nvSpPr>
          <p:spPr bwMode="gray">
            <a:xfrm flipV="1">
              <a:off x="6044883" y="4381572"/>
              <a:ext cx="0" cy="1695096"/>
            </a:xfrm>
            <a:prstGeom prst="line">
              <a:avLst/>
            </a:prstGeom>
            <a:noFill/>
            <a:ln w="9525">
              <a:solidFill>
                <a:schemeClr val="bg1">
                  <a:lumMod val="75000"/>
                </a:schemeClr>
              </a:solidFill>
              <a:prstDash val="solid"/>
              <a:miter lim="800000"/>
              <a:headEnd/>
              <a:tailEnd/>
            </a:ln>
          </p:spPr>
          <p:txBody>
            <a:bodyPr lIns="0" tIns="0" rIns="0" bIns="0">
              <a:noAutofit/>
            </a:bodyPr>
            <a:lstStyle/>
            <a:p>
              <a:endParaRPr lang="en-US" sz="1050" dirty="0">
                <a:solidFill>
                  <a:schemeClr val="accent4"/>
                </a:solidFill>
              </a:endParaRPr>
            </a:p>
          </p:txBody>
        </p:sp>
        <p:sp>
          <p:nvSpPr>
            <p:cNvPr id="59" name="Line">
              <a:extLst>
                <a:ext uri="{FF2B5EF4-FFF2-40B4-BE49-F238E27FC236}">
                  <a16:creationId xmlns:a16="http://schemas.microsoft.com/office/drawing/2014/main" id="{BF7DA2D3-E47C-F64E-B713-D08B9E209264}"/>
                </a:ext>
              </a:extLst>
            </p:cNvPr>
            <p:cNvSpPr>
              <a:spLocks noChangeShapeType="1"/>
            </p:cNvSpPr>
            <p:nvPr/>
          </p:nvSpPr>
          <p:spPr bwMode="gray">
            <a:xfrm flipV="1">
              <a:off x="9714804" y="4381572"/>
              <a:ext cx="0" cy="1695096"/>
            </a:xfrm>
            <a:prstGeom prst="line">
              <a:avLst/>
            </a:prstGeom>
            <a:noFill/>
            <a:ln w="9525">
              <a:solidFill>
                <a:schemeClr val="bg1">
                  <a:lumMod val="75000"/>
                </a:schemeClr>
              </a:solidFill>
              <a:prstDash val="solid"/>
              <a:miter lim="800000"/>
              <a:headEnd/>
              <a:tailEnd/>
            </a:ln>
          </p:spPr>
          <p:txBody>
            <a:bodyPr lIns="0" tIns="0" rIns="0" bIns="0">
              <a:noAutofit/>
            </a:bodyPr>
            <a:lstStyle/>
            <a:p>
              <a:endParaRPr lang="en-US" sz="1050" dirty="0">
                <a:solidFill>
                  <a:schemeClr val="accent4"/>
                </a:solidFill>
              </a:endParaRPr>
            </a:p>
          </p:txBody>
        </p:sp>
      </p:grpSp>
      <p:sp>
        <p:nvSpPr>
          <p:cNvPr id="3" name="Date Placeholder 2">
            <a:extLst>
              <a:ext uri="{FF2B5EF4-FFF2-40B4-BE49-F238E27FC236}">
                <a16:creationId xmlns:a16="http://schemas.microsoft.com/office/drawing/2014/main" id="{6FF06BA3-6784-E547-88F3-CBAAC862BF3C}"/>
              </a:ext>
            </a:extLst>
          </p:cNvPr>
          <p:cNvSpPr>
            <a:spLocks noGrp="1"/>
          </p:cNvSpPr>
          <p:nvPr>
            <p:ph type="dt" sz="half" idx="18"/>
          </p:nvPr>
        </p:nvSpPr>
        <p:spPr/>
        <p:txBody>
          <a:bodyPr/>
          <a:lstStyle/>
          <a:p>
            <a:r>
              <a:rPr lang="en-US"/>
              <a:t>©2018 Teradata</a:t>
            </a:r>
            <a:endParaRPr lang="en-US" dirty="0"/>
          </a:p>
        </p:txBody>
      </p:sp>
    </p:spTree>
    <p:extLst>
      <p:ext uri="{BB962C8B-B14F-4D97-AF65-F5344CB8AC3E}">
        <p14:creationId xmlns:p14="http://schemas.microsoft.com/office/powerpoint/2010/main" val="408528813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meline">
    <p:spTree>
      <p:nvGrpSpPr>
        <p:cNvPr id="1" name=""/>
        <p:cNvGrpSpPr/>
        <p:nvPr/>
      </p:nvGrpSpPr>
      <p:grpSpPr>
        <a:xfrm>
          <a:off x="0" y="0"/>
          <a:ext cx="0" cy="0"/>
          <a:chOff x="0" y="0"/>
          <a:chExt cx="0" cy="0"/>
        </a:xfrm>
      </p:grpSpPr>
      <p:sp>
        <p:nvSpPr>
          <p:cNvPr id="80" name="Rectangle 79">
            <a:extLst>
              <a:ext uri="{FF2B5EF4-FFF2-40B4-BE49-F238E27FC236}">
                <a16:creationId xmlns:a16="http://schemas.microsoft.com/office/drawing/2014/main" id="{B1563E67-09E2-F444-858C-7E24039DA4F1}"/>
              </a:ext>
            </a:extLst>
          </p:cNvPr>
          <p:cNvSpPr/>
          <p:nvPr userDrawn="1"/>
        </p:nvSpPr>
        <p:spPr>
          <a:xfrm>
            <a:off x="3214194" y="2062168"/>
            <a:ext cx="7630346" cy="718019"/>
          </a:xfrm>
          <a:prstGeom prst="rect">
            <a:avLst/>
          </a:prstGeom>
          <a:solidFill>
            <a:srgbClr val="394951">
              <a:alpha val="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84" name="Rectangle 83">
            <a:extLst>
              <a:ext uri="{FF2B5EF4-FFF2-40B4-BE49-F238E27FC236}">
                <a16:creationId xmlns:a16="http://schemas.microsoft.com/office/drawing/2014/main" id="{E273BD0A-F184-2D4A-8E7A-4C73D6EF9122}"/>
              </a:ext>
            </a:extLst>
          </p:cNvPr>
          <p:cNvSpPr/>
          <p:nvPr userDrawn="1"/>
        </p:nvSpPr>
        <p:spPr>
          <a:xfrm>
            <a:off x="3214194" y="2803148"/>
            <a:ext cx="7630346" cy="718019"/>
          </a:xfrm>
          <a:prstGeom prst="rect">
            <a:avLst/>
          </a:prstGeom>
          <a:solidFill>
            <a:srgbClr val="394951">
              <a:alpha val="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90" name="Rectangle 89">
            <a:extLst>
              <a:ext uri="{FF2B5EF4-FFF2-40B4-BE49-F238E27FC236}">
                <a16:creationId xmlns:a16="http://schemas.microsoft.com/office/drawing/2014/main" id="{EB56CF9E-20B0-1943-A93F-5E17147D5F34}"/>
              </a:ext>
            </a:extLst>
          </p:cNvPr>
          <p:cNvSpPr/>
          <p:nvPr userDrawn="1"/>
        </p:nvSpPr>
        <p:spPr>
          <a:xfrm>
            <a:off x="3214194" y="3544128"/>
            <a:ext cx="7630346" cy="718019"/>
          </a:xfrm>
          <a:prstGeom prst="rect">
            <a:avLst/>
          </a:prstGeom>
          <a:solidFill>
            <a:srgbClr val="394951">
              <a:alpha val="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96" name="Rectangle 95">
            <a:extLst>
              <a:ext uri="{FF2B5EF4-FFF2-40B4-BE49-F238E27FC236}">
                <a16:creationId xmlns:a16="http://schemas.microsoft.com/office/drawing/2014/main" id="{595A8E77-E86E-A840-85C2-21064A4057C3}"/>
              </a:ext>
            </a:extLst>
          </p:cNvPr>
          <p:cNvSpPr/>
          <p:nvPr userDrawn="1"/>
        </p:nvSpPr>
        <p:spPr>
          <a:xfrm>
            <a:off x="3214194" y="4285108"/>
            <a:ext cx="7630346" cy="718019"/>
          </a:xfrm>
          <a:prstGeom prst="rect">
            <a:avLst/>
          </a:prstGeom>
          <a:solidFill>
            <a:srgbClr val="394951">
              <a:alpha val="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97" name="Rectangle 96">
            <a:extLst>
              <a:ext uri="{FF2B5EF4-FFF2-40B4-BE49-F238E27FC236}">
                <a16:creationId xmlns:a16="http://schemas.microsoft.com/office/drawing/2014/main" id="{1CA1D731-D82B-6D47-9255-073C25BC0B8A}"/>
              </a:ext>
            </a:extLst>
          </p:cNvPr>
          <p:cNvSpPr/>
          <p:nvPr userDrawn="1"/>
        </p:nvSpPr>
        <p:spPr>
          <a:xfrm>
            <a:off x="3214194" y="5026088"/>
            <a:ext cx="7630346" cy="718019"/>
          </a:xfrm>
          <a:prstGeom prst="rect">
            <a:avLst/>
          </a:prstGeom>
          <a:solidFill>
            <a:srgbClr val="394951">
              <a:alpha val="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91" name="Rectangle 90">
            <a:extLst>
              <a:ext uri="{FF2B5EF4-FFF2-40B4-BE49-F238E27FC236}">
                <a16:creationId xmlns:a16="http://schemas.microsoft.com/office/drawing/2014/main" id="{45168E04-3B11-D542-9A86-C02466FBE672}"/>
              </a:ext>
            </a:extLst>
          </p:cNvPr>
          <p:cNvSpPr/>
          <p:nvPr/>
        </p:nvSpPr>
        <p:spPr>
          <a:xfrm>
            <a:off x="3214194" y="2062168"/>
            <a:ext cx="7630346" cy="718019"/>
          </a:xfrm>
          <a:prstGeom prst="rect">
            <a:avLst/>
          </a:prstGeom>
          <a:solidFill>
            <a:srgbClr val="394951">
              <a:alpha val="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92" name="Rectangle 91">
            <a:extLst>
              <a:ext uri="{FF2B5EF4-FFF2-40B4-BE49-F238E27FC236}">
                <a16:creationId xmlns:a16="http://schemas.microsoft.com/office/drawing/2014/main" id="{CC6861D9-D464-5540-AADF-316A580A80E4}"/>
              </a:ext>
            </a:extLst>
          </p:cNvPr>
          <p:cNvSpPr/>
          <p:nvPr/>
        </p:nvSpPr>
        <p:spPr>
          <a:xfrm>
            <a:off x="3214194" y="2797894"/>
            <a:ext cx="7630346" cy="718019"/>
          </a:xfrm>
          <a:prstGeom prst="rect">
            <a:avLst/>
          </a:prstGeom>
          <a:solidFill>
            <a:srgbClr val="394951">
              <a:alpha val="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93" name="Rectangle 92">
            <a:extLst>
              <a:ext uri="{FF2B5EF4-FFF2-40B4-BE49-F238E27FC236}">
                <a16:creationId xmlns:a16="http://schemas.microsoft.com/office/drawing/2014/main" id="{9F6ED957-BABB-584F-98FC-5F0B371A0A79}"/>
              </a:ext>
            </a:extLst>
          </p:cNvPr>
          <p:cNvSpPr/>
          <p:nvPr/>
        </p:nvSpPr>
        <p:spPr>
          <a:xfrm>
            <a:off x="3214194" y="3544126"/>
            <a:ext cx="7630346" cy="718019"/>
          </a:xfrm>
          <a:prstGeom prst="rect">
            <a:avLst/>
          </a:prstGeom>
          <a:solidFill>
            <a:srgbClr val="394951">
              <a:alpha val="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94" name="Rectangle 93">
            <a:extLst>
              <a:ext uri="{FF2B5EF4-FFF2-40B4-BE49-F238E27FC236}">
                <a16:creationId xmlns:a16="http://schemas.microsoft.com/office/drawing/2014/main" id="{CC625CBC-B8BF-304A-B813-17E6CB0A673B}"/>
              </a:ext>
            </a:extLst>
          </p:cNvPr>
          <p:cNvSpPr/>
          <p:nvPr/>
        </p:nvSpPr>
        <p:spPr>
          <a:xfrm>
            <a:off x="3214194" y="4279852"/>
            <a:ext cx="7630346" cy="718019"/>
          </a:xfrm>
          <a:prstGeom prst="rect">
            <a:avLst/>
          </a:prstGeom>
          <a:solidFill>
            <a:srgbClr val="394951">
              <a:alpha val="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95" name="Rectangle 94">
            <a:extLst>
              <a:ext uri="{FF2B5EF4-FFF2-40B4-BE49-F238E27FC236}">
                <a16:creationId xmlns:a16="http://schemas.microsoft.com/office/drawing/2014/main" id="{0A5AD311-C1B6-5F41-9A28-A009E0DB34FC}"/>
              </a:ext>
            </a:extLst>
          </p:cNvPr>
          <p:cNvSpPr/>
          <p:nvPr/>
        </p:nvSpPr>
        <p:spPr>
          <a:xfrm>
            <a:off x="3214194" y="5026088"/>
            <a:ext cx="7630346" cy="718019"/>
          </a:xfrm>
          <a:prstGeom prst="rect">
            <a:avLst/>
          </a:prstGeom>
          <a:solidFill>
            <a:srgbClr val="394951">
              <a:alpha val="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0A5ED40E-3BDF-834C-B342-0AACC13AADE6}"/>
              </a:ext>
            </a:extLst>
          </p:cNvPr>
          <p:cNvSpPr>
            <a:spLocks noGrp="1"/>
          </p:cNvSpPr>
          <p:nvPr>
            <p:ph type="title" hasCustomPrompt="1"/>
          </p:nvPr>
        </p:nvSpPr>
        <p:spPr>
          <a:xfrm>
            <a:off x="587482" y="395492"/>
            <a:ext cx="10515600" cy="715294"/>
          </a:xfrm>
        </p:spPr>
        <p:txBody>
          <a:bodyPr anchor="b">
            <a:noAutofit/>
          </a:bodyPr>
          <a:lstStyle>
            <a:lvl1pPr>
              <a:defRPr lang="en-US" b="1" smtClean="0">
                <a:effectLst/>
              </a:defRPr>
            </a:lvl1pPr>
          </a:lstStyle>
          <a:p>
            <a:r>
              <a:rPr lang="en-US" dirty="0"/>
              <a:t>Page Title Placeholder </a:t>
            </a:r>
            <a:endParaRPr lang="en-US" dirty="0">
              <a:solidFill>
                <a:srgbClr val="F7884F"/>
              </a:solidFill>
              <a:effectLst/>
              <a:latin typeface="Arial" panose="020B0604020202020204" pitchFamily="34" charset="0"/>
            </a:endParaRPr>
          </a:p>
        </p:txBody>
      </p:sp>
      <p:sp>
        <p:nvSpPr>
          <p:cNvPr id="13" name="Text Placeholder 12">
            <a:extLst>
              <a:ext uri="{FF2B5EF4-FFF2-40B4-BE49-F238E27FC236}">
                <a16:creationId xmlns:a16="http://schemas.microsoft.com/office/drawing/2014/main" id="{27B582C0-F1B4-5E45-B235-6254D715FB52}"/>
              </a:ext>
            </a:extLst>
          </p:cNvPr>
          <p:cNvSpPr>
            <a:spLocks noGrp="1"/>
          </p:cNvSpPr>
          <p:nvPr>
            <p:ph type="body" sz="quarter" idx="11" hasCustomPrompt="1"/>
          </p:nvPr>
        </p:nvSpPr>
        <p:spPr>
          <a:xfrm>
            <a:off x="586740" y="1121641"/>
            <a:ext cx="10516342" cy="478559"/>
          </a:xfrm>
          <a:prstGeom prst="rect">
            <a:avLst/>
          </a:prstGeom>
        </p:spPr>
        <p:txBody>
          <a:bodyPr>
            <a:noAutofit/>
          </a:bodyPr>
          <a:lstStyle>
            <a:lvl1pPr marL="0" indent="0">
              <a:buNone/>
              <a:defRPr sz="2500">
                <a:solidFill>
                  <a:srgbClr val="394951"/>
                </a:solidFill>
              </a:defRPr>
            </a:lvl1pPr>
          </a:lstStyle>
          <a:p>
            <a:pPr lvl="0"/>
            <a:r>
              <a:rPr lang="en-US" dirty="0"/>
              <a:t>Subtitle Placeholder</a:t>
            </a:r>
          </a:p>
        </p:txBody>
      </p:sp>
      <p:grpSp>
        <p:nvGrpSpPr>
          <p:cNvPr id="16" name="Group 15">
            <a:extLst>
              <a:ext uri="{FF2B5EF4-FFF2-40B4-BE49-F238E27FC236}">
                <a16:creationId xmlns:a16="http://schemas.microsoft.com/office/drawing/2014/main" id="{E4886E55-CD23-9249-AAEF-1C13B3F22805}"/>
              </a:ext>
            </a:extLst>
          </p:cNvPr>
          <p:cNvGrpSpPr/>
          <p:nvPr/>
        </p:nvGrpSpPr>
        <p:grpSpPr>
          <a:xfrm>
            <a:off x="3853826" y="1990216"/>
            <a:ext cx="949556" cy="3823133"/>
            <a:chOff x="2468433" y="4038600"/>
            <a:chExt cx="828692" cy="340321"/>
          </a:xfrm>
        </p:grpSpPr>
        <p:cxnSp>
          <p:nvCxnSpPr>
            <p:cNvPr id="17" name="Straight Connector 16">
              <a:extLst>
                <a:ext uri="{FF2B5EF4-FFF2-40B4-BE49-F238E27FC236}">
                  <a16:creationId xmlns:a16="http://schemas.microsoft.com/office/drawing/2014/main" id="{120AFCE2-DAC9-5240-905D-8E15B5F425EE}"/>
                </a:ext>
              </a:extLst>
            </p:cNvPr>
            <p:cNvCxnSpPr/>
            <p:nvPr/>
          </p:nvCxnSpPr>
          <p:spPr>
            <a:xfrm>
              <a:off x="2468433" y="4038600"/>
              <a:ext cx="0" cy="340321"/>
            </a:xfrm>
            <a:prstGeom prst="line">
              <a:avLst/>
            </a:prstGeom>
            <a:ln w="12700" cap="rnd">
              <a:solidFill>
                <a:schemeClr val="tx1">
                  <a:lumMod val="20000"/>
                  <a:lumOff val="8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9050D217-E2EA-A149-A4D7-B7CDD878119D}"/>
                </a:ext>
              </a:extLst>
            </p:cNvPr>
            <p:cNvCxnSpPr/>
            <p:nvPr/>
          </p:nvCxnSpPr>
          <p:spPr>
            <a:xfrm>
              <a:off x="2882779" y="4038600"/>
              <a:ext cx="0" cy="340321"/>
            </a:xfrm>
            <a:prstGeom prst="line">
              <a:avLst/>
            </a:prstGeom>
            <a:ln w="12700" cap="rnd">
              <a:solidFill>
                <a:schemeClr val="tx1">
                  <a:lumMod val="20000"/>
                  <a:lumOff val="8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CFB8F2EB-7E11-094B-AB32-E7230C3B059E}"/>
                </a:ext>
              </a:extLst>
            </p:cNvPr>
            <p:cNvCxnSpPr/>
            <p:nvPr/>
          </p:nvCxnSpPr>
          <p:spPr>
            <a:xfrm>
              <a:off x="3297125" y="4038600"/>
              <a:ext cx="0" cy="340321"/>
            </a:xfrm>
            <a:prstGeom prst="line">
              <a:avLst/>
            </a:prstGeom>
            <a:ln w="12700" cap="rnd">
              <a:solidFill>
                <a:schemeClr val="tx1">
                  <a:lumMod val="20000"/>
                  <a:lumOff val="80000"/>
                </a:schemeClr>
              </a:solidFill>
              <a:prstDash val="sysDot"/>
            </a:ln>
          </p:spPr>
          <p:style>
            <a:lnRef idx="1">
              <a:schemeClr val="accent1"/>
            </a:lnRef>
            <a:fillRef idx="0">
              <a:schemeClr val="accent1"/>
            </a:fillRef>
            <a:effectRef idx="0">
              <a:schemeClr val="accent1"/>
            </a:effectRef>
            <a:fontRef idx="minor">
              <a:schemeClr val="tx1"/>
            </a:fontRef>
          </p:style>
        </p:cxnSp>
      </p:grpSp>
      <p:grpSp>
        <p:nvGrpSpPr>
          <p:cNvPr id="20" name="Group 19">
            <a:extLst>
              <a:ext uri="{FF2B5EF4-FFF2-40B4-BE49-F238E27FC236}">
                <a16:creationId xmlns:a16="http://schemas.microsoft.com/office/drawing/2014/main" id="{EB903C21-E7E1-2947-AB80-A6A984231A66}"/>
              </a:ext>
            </a:extLst>
          </p:cNvPr>
          <p:cNvGrpSpPr/>
          <p:nvPr/>
        </p:nvGrpSpPr>
        <p:grpSpPr>
          <a:xfrm>
            <a:off x="5809217" y="1990216"/>
            <a:ext cx="949556" cy="3823133"/>
            <a:chOff x="2468433" y="4038600"/>
            <a:chExt cx="828692" cy="340321"/>
          </a:xfrm>
        </p:grpSpPr>
        <p:cxnSp>
          <p:nvCxnSpPr>
            <p:cNvPr id="21" name="Straight Connector 20">
              <a:extLst>
                <a:ext uri="{FF2B5EF4-FFF2-40B4-BE49-F238E27FC236}">
                  <a16:creationId xmlns:a16="http://schemas.microsoft.com/office/drawing/2014/main" id="{77BC5720-6DB2-ED48-8DFF-E113656F9BD9}"/>
                </a:ext>
              </a:extLst>
            </p:cNvPr>
            <p:cNvCxnSpPr/>
            <p:nvPr/>
          </p:nvCxnSpPr>
          <p:spPr>
            <a:xfrm>
              <a:off x="2468433" y="4038600"/>
              <a:ext cx="0" cy="340321"/>
            </a:xfrm>
            <a:prstGeom prst="line">
              <a:avLst/>
            </a:prstGeom>
            <a:ln w="12700" cap="rnd">
              <a:solidFill>
                <a:schemeClr val="tx1">
                  <a:lumMod val="20000"/>
                  <a:lumOff val="8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C3385D01-BEDD-A84B-9B47-30F8D2A254B8}"/>
                </a:ext>
              </a:extLst>
            </p:cNvPr>
            <p:cNvCxnSpPr/>
            <p:nvPr/>
          </p:nvCxnSpPr>
          <p:spPr>
            <a:xfrm>
              <a:off x="2882779" y="4038600"/>
              <a:ext cx="0" cy="340321"/>
            </a:xfrm>
            <a:prstGeom prst="line">
              <a:avLst/>
            </a:prstGeom>
            <a:ln w="12700" cap="rnd">
              <a:solidFill>
                <a:schemeClr val="tx1">
                  <a:lumMod val="20000"/>
                  <a:lumOff val="8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457F6743-450C-084C-86B4-CEDF9FD5E904}"/>
                </a:ext>
              </a:extLst>
            </p:cNvPr>
            <p:cNvCxnSpPr/>
            <p:nvPr/>
          </p:nvCxnSpPr>
          <p:spPr>
            <a:xfrm>
              <a:off x="3297125" y="4038600"/>
              <a:ext cx="0" cy="340321"/>
            </a:xfrm>
            <a:prstGeom prst="line">
              <a:avLst/>
            </a:prstGeom>
            <a:ln w="12700" cap="rnd">
              <a:solidFill>
                <a:schemeClr val="tx1">
                  <a:lumMod val="20000"/>
                  <a:lumOff val="80000"/>
                </a:schemeClr>
              </a:solidFill>
              <a:prstDash val="sysDot"/>
            </a:ln>
          </p:spPr>
          <p:style>
            <a:lnRef idx="1">
              <a:schemeClr val="accent1"/>
            </a:lnRef>
            <a:fillRef idx="0">
              <a:schemeClr val="accent1"/>
            </a:fillRef>
            <a:effectRef idx="0">
              <a:schemeClr val="accent1"/>
            </a:effectRef>
            <a:fontRef idx="minor">
              <a:schemeClr val="tx1"/>
            </a:fontRef>
          </p:style>
        </p:cxnSp>
      </p:grpSp>
      <p:grpSp>
        <p:nvGrpSpPr>
          <p:cNvPr id="24" name="Group 23">
            <a:extLst>
              <a:ext uri="{FF2B5EF4-FFF2-40B4-BE49-F238E27FC236}">
                <a16:creationId xmlns:a16="http://schemas.microsoft.com/office/drawing/2014/main" id="{42F1ADE9-FEF3-A14A-B4C2-95C4E3C12AD0}"/>
              </a:ext>
            </a:extLst>
          </p:cNvPr>
          <p:cNvGrpSpPr/>
          <p:nvPr/>
        </p:nvGrpSpPr>
        <p:grpSpPr>
          <a:xfrm>
            <a:off x="7668267" y="1990216"/>
            <a:ext cx="949556" cy="3823133"/>
            <a:chOff x="2468433" y="4038600"/>
            <a:chExt cx="828692" cy="340321"/>
          </a:xfrm>
        </p:grpSpPr>
        <p:cxnSp>
          <p:nvCxnSpPr>
            <p:cNvPr id="25" name="Straight Connector 24">
              <a:extLst>
                <a:ext uri="{FF2B5EF4-FFF2-40B4-BE49-F238E27FC236}">
                  <a16:creationId xmlns:a16="http://schemas.microsoft.com/office/drawing/2014/main" id="{2F0407F4-8E41-444B-A363-8688027FABE2}"/>
                </a:ext>
              </a:extLst>
            </p:cNvPr>
            <p:cNvCxnSpPr/>
            <p:nvPr/>
          </p:nvCxnSpPr>
          <p:spPr>
            <a:xfrm>
              <a:off x="2468433" y="4038600"/>
              <a:ext cx="0" cy="340321"/>
            </a:xfrm>
            <a:prstGeom prst="line">
              <a:avLst/>
            </a:prstGeom>
            <a:ln w="12700" cap="rnd">
              <a:solidFill>
                <a:schemeClr val="tx1">
                  <a:lumMod val="20000"/>
                  <a:lumOff val="8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7073C2E1-89AB-6D4A-BA67-F5E90160E9FC}"/>
                </a:ext>
              </a:extLst>
            </p:cNvPr>
            <p:cNvCxnSpPr/>
            <p:nvPr/>
          </p:nvCxnSpPr>
          <p:spPr>
            <a:xfrm>
              <a:off x="2882779" y="4038600"/>
              <a:ext cx="0" cy="340321"/>
            </a:xfrm>
            <a:prstGeom prst="line">
              <a:avLst/>
            </a:prstGeom>
            <a:ln w="12700" cap="rnd">
              <a:solidFill>
                <a:schemeClr val="tx1">
                  <a:lumMod val="20000"/>
                  <a:lumOff val="8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500F0CDC-804E-0D4E-8CC0-4CF26918B8F6}"/>
                </a:ext>
              </a:extLst>
            </p:cNvPr>
            <p:cNvCxnSpPr/>
            <p:nvPr/>
          </p:nvCxnSpPr>
          <p:spPr>
            <a:xfrm>
              <a:off x="3297125" y="4038600"/>
              <a:ext cx="0" cy="340321"/>
            </a:xfrm>
            <a:prstGeom prst="line">
              <a:avLst/>
            </a:prstGeom>
            <a:ln w="12700" cap="rnd">
              <a:solidFill>
                <a:schemeClr val="tx1">
                  <a:lumMod val="20000"/>
                  <a:lumOff val="80000"/>
                </a:schemeClr>
              </a:solidFill>
              <a:prstDash val="sysDot"/>
            </a:ln>
          </p:spPr>
          <p:style>
            <a:lnRef idx="1">
              <a:schemeClr val="accent1"/>
            </a:lnRef>
            <a:fillRef idx="0">
              <a:schemeClr val="accent1"/>
            </a:fillRef>
            <a:effectRef idx="0">
              <a:schemeClr val="accent1"/>
            </a:effectRef>
            <a:fontRef idx="minor">
              <a:schemeClr val="tx1"/>
            </a:fontRef>
          </p:style>
        </p:cxnSp>
      </p:grpSp>
      <p:grpSp>
        <p:nvGrpSpPr>
          <p:cNvPr id="28" name="Group 27">
            <a:extLst>
              <a:ext uri="{FF2B5EF4-FFF2-40B4-BE49-F238E27FC236}">
                <a16:creationId xmlns:a16="http://schemas.microsoft.com/office/drawing/2014/main" id="{14F6317F-1407-804D-9EA4-B5156F8AB153}"/>
              </a:ext>
            </a:extLst>
          </p:cNvPr>
          <p:cNvGrpSpPr/>
          <p:nvPr/>
        </p:nvGrpSpPr>
        <p:grpSpPr>
          <a:xfrm>
            <a:off x="9470044" y="1990216"/>
            <a:ext cx="949556" cy="3823133"/>
            <a:chOff x="2468433" y="4038600"/>
            <a:chExt cx="828692" cy="340321"/>
          </a:xfrm>
        </p:grpSpPr>
        <p:cxnSp>
          <p:nvCxnSpPr>
            <p:cNvPr id="29" name="Straight Connector 28">
              <a:extLst>
                <a:ext uri="{FF2B5EF4-FFF2-40B4-BE49-F238E27FC236}">
                  <a16:creationId xmlns:a16="http://schemas.microsoft.com/office/drawing/2014/main" id="{7E03F67A-713C-754E-8A3C-E2497E8592A2}"/>
                </a:ext>
              </a:extLst>
            </p:cNvPr>
            <p:cNvCxnSpPr/>
            <p:nvPr/>
          </p:nvCxnSpPr>
          <p:spPr>
            <a:xfrm>
              <a:off x="2468433" y="4038600"/>
              <a:ext cx="0" cy="340321"/>
            </a:xfrm>
            <a:prstGeom prst="line">
              <a:avLst/>
            </a:prstGeom>
            <a:ln w="12700" cap="rnd">
              <a:solidFill>
                <a:schemeClr val="tx1">
                  <a:lumMod val="20000"/>
                  <a:lumOff val="8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41B600AD-FF72-B143-B864-95C3E751EAE5}"/>
                </a:ext>
              </a:extLst>
            </p:cNvPr>
            <p:cNvCxnSpPr/>
            <p:nvPr/>
          </p:nvCxnSpPr>
          <p:spPr>
            <a:xfrm>
              <a:off x="2882779" y="4038600"/>
              <a:ext cx="0" cy="340321"/>
            </a:xfrm>
            <a:prstGeom prst="line">
              <a:avLst/>
            </a:prstGeom>
            <a:ln w="12700" cap="rnd">
              <a:solidFill>
                <a:schemeClr val="tx1">
                  <a:lumMod val="20000"/>
                  <a:lumOff val="8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A526E62-E9E5-6D4C-B5C8-2828F5FB2010}"/>
                </a:ext>
              </a:extLst>
            </p:cNvPr>
            <p:cNvCxnSpPr/>
            <p:nvPr/>
          </p:nvCxnSpPr>
          <p:spPr>
            <a:xfrm>
              <a:off x="3297125" y="4038600"/>
              <a:ext cx="0" cy="340321"/>
            </a:xfrm>
            <a:prstGeom prst="line">
              <a:avLst/>
            </a:prstGeom>
            <a:ln w="12700" cap="rnd">
              <a:solidFill>
                <a:schemeClr val="tx1">
                  <a:lumMod val="20000"/>
                  <a:lumOff val="80000"/>
                </a:schemeClr>
              </a:solidFill>
              <a:prstDash val="sysDot"/>
            </a:ln>
          </p:spPr>
          <p:style>
            <a:lnRef idx="1">
              <a:schemeClr val="accent1"/>
            </a:lnRef>
            <a:fillRef idx="0">
              <a:schemeClr val="accent1"/>
            </a:fillRef>
            <a:effectRef idx="0">
              <a:schemeClr val="accent1"/>
            </a:effectRef>
            <a:fontRef idx="minor">
              <a:schemeClr val="tx1"/>
            </a:fontRef>
          </p:style>
        </p:cxnSp>
      </p:grpSp>
      <p:cxnSp>
        <p:nvCxnSpPr>
          <p:cNvPr id="32" name="Straight Connector 31">
            <a:extLst>
              <a:ext uri="{FF2B5EF4-FFF2-40B4-BE49-F238E27FC236}">
                <a16:creationId xmlns:a16="http://schemas.microsoft.com/office/drawing/2014/main" id="{12524C48-C6AB-6741-9A61-977DC5EA4A70}"/>
              </a:ext>
            </a:extLst>
          </p:cNvPr>
          <p:cNvCxnSpPr>
            <a:cxnSpLocks/>
          </p:cNvCxnSpPr>
          <p:nvPr/>
        </p:nvCxnSpPr>
        <p:spPr>
          <a:xfrm>
            <a:off x="3439479" y="1978088"/>
            <a:ext cx="1" cy="3828489"/>
          </a:xfrm>
          <a:prstGeom prst="line">
            <a:avLst/>
          </a:prstGeom>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718E52FB-6824-1040-A708-7C8BEF363625}"/>
              </a:ext>
            </a:extLst>
          </p:cNvPr>
          <p:cNvCxnSpPr>
            <a:cxnSpLocks/>
          </p:cNvCxnSpPr>
          <p:nvPr/>
        </p:nvCxnSpPr>
        <p:spPr>
          <a:xfrm>
            <a:off x="5285255" y="1978088"/>
            <a:ext cx="1" cy="3828489"/>
          </a:xfrm>
          <a:prstGeom prst="line">
            <a:avLst/>
          </a:prstGeom>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B47FA3FC-570D-D74F-8961-01D361A07FB4}"/>
              </a:ext>
            </a:extLst>
          </p:cNvPr>
          <p:cNvCxnSpPr>
            <a:cxnSpLocks/>
          </p:cNvCxnSpPr>
          <p:nvPr/>
        </p:nvCxnSpPr>
        <p:spPr>
          <a:xfrm>
            <a:off x="7185314" y="1978088"/>
            <a:ext cx="1" cy="3828489"/>
          </a:xfrm>
          <a:prstGeom prst="line">
            <a:avLst/>
          </a:prstGeom>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292AF664-7AD7-3545-A0CE-A241F6D6A6F8}"/>
              </a:ext>
            </a:extLst>
          </p:cNvPr>
          <p:cNvCxnSpPr>
            <a:cxnSpLocks/>
          </p:cNvCxnSpPr>
          <p:nvPr/>
        </p:nvCxnSpPr>
        <p:spPr>
          <a:xfrm>
            <a:off x="9107227" y="1978088"/>
            <a:ext cx="1" cy="3828489"/>
          </a:xfrm>
          <a:prstGeom prst="line">
            <a:avLst/>
          </a:prstGeom>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3AC58F7-7693-FE4A-BC8A-89CEBF53063F}"/>
              </a:ext>
            </a:extLst>
          </p:cNvPr>
          <p:cNvCxnSpPr>
            <a:cxnSpLocks/>
          </p:cNvCxnSpPr>
          <p:nvPr/>
        </p:nvCxnSpPr>
        <p:spPr>
          <a:xfrm>
            <a:off x="10844540" y="1978088"/>
            <a:ext cx="1" cy="3828489"/>
          </a:xfrm>
          <a:prstGeom prst="line">
            <a:avLst/>
          </a:prstGeom>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74" name="Text Placeholder 3">
            <a:extLst>
              <a:ext uri="{FF2B5EF4-FFF2-40B4-BE49-F238E27FC236}">
                <a16:creationId xmlns:a16="http://schemas.microsoft.com/office/drawing/2014/main" id="{7C635BED-B6A6-7149-A6D8-DBB71F5BBEBD}"/>
              </a:ext>
            </a:extLst>
          </p:cNvPr>
          <p:cNvSpPr>
            <a:spLocks noGrp="1"/>
          </p:cNvSpPr>
          <p:nvPr>
            <p:ph type="body" sz="quarter" idx="12" hasCustomPrompt="1"/>
          </p:nvPr>
        </p:nvSpPr>
        <p:spPr>
          <a:xfrm>
            <a:off x="587876" y="2057400"/>
            <a:ext cx="2419648" cy="620671"/>
          </a:xfrm>
          <a:prstGeom prst="rect">
            <a:avLst/>
          </a:prstGeom>
        </p:spPr>
        <p:txBody>
          <a:bodyPr vert="horz" anchor="ctr">
            <a:noAutofit/>
          </a:bodyPr>
          <a:lstStyle>
            <a:lvl1pPr marL="0" indent="0">
              <a:lnSpc>
                <a:spcPct val="90000"/>
              </a:lnSpc>
              <a:spcAft>
                <a:spcPts val="750"/>
              </a:spcAft>
              <a:buNone/>
              <a:defRPr sz="1600" b="0">
                <a:solidFill>
                  <a:srgbClr val="737373"/>
                </a:solidFill>
              </a:defRPr>
            </a:lvl1pPr>
            <a:lvl2pPr marL="457200" indent="0">
              <a:buNone/>
              <a:defRPr sz="1600"/>
            </a:lvl2pPr>
          </a:lstStyle>
          <a:p>
            <a:pPr>
              <a:lnSpc>
                <a:spcPct val="90000"/>
              </a:lnSpc>
              <a:spcAft>
                <a:spcPts val="750"/>
              </a:spcAft>
            </a:pPr>
            <a:r>
              <a:rPr lang="en-US" sz="1600" dirty="0">
                <a:solidFill>
                  <a:srgbClr val="3C3C3B"/>
                </a:solidFill>
              </a:rPr>
              <a:t>Subject 1</a:t>
            </a:r>
            <a:br>
              <a:rPr lang="en-US" sz="1600" dirty="0">
                <a:solidFill>
                  <a:srgbClr val="3C3C3B"/>
                </a:solidFill>
              </a:rPr>
            </a:br>
            <a:r>
              <a:rPr lang="en-US" sz="1600" dirty="0">
                <a:solidFill>
                  <a:srgbClr val="3C3C3B"/>
                </a:solidFill>
              </a:rPr>
              <a:t>This is a placeholder</a:t>
            </a:r>
          </a:p>
        </p:txBody>
      </p:sp>
      <p:sp>
        <p:nvSpPr>
          <p:cNvPr id="75" name="Text Placeholder 3">
            <a:extLst>
              <a:ext uri="{FF2B5EF4-FFF2-40B4-BE49-F238E27FC236}">
                <a16:creationId xmlns:a16="http://schemas.microsoft.com/office/drawing/2014/main" id="{3854E2B3-4B22-1E48-94AE-C2049D2A67F3}"/>
              </a:ext>
            </a:extLst>
          </p:cNvPr>
          <p:cNvSpPr>
            <a:spLocks noGrp="1"/>
          </p:cNvSpPr>
          <p:nvPr>
            <p:ph type="body" sz="quarter" idx="13" hasCustomPrompt="1"/>
          </p:nvPr>
        </p:nvSpPr>
        <p:spPr>
          <a:xfrm>
            <a:off x="587876" y="2819400"/>
            <a:ext cx="2419648" cy="620671"/>
          </a:xfrm>
          <a:prstGeom prst="rect">
            <a:avLst/>
          </a:prstGeom>
        </p:spPr>
        <p:txBody>
          <a:bodyPr vert="horz" anchor="ctr">
            <a:noAutofit/>
          </a:bodyPr>
          <a:lstStyle>
            <a:lvl1pPr marL="0" indent="0">
              <a:lnSpc>
                <a:spcPct val="90000"/>
              </a:lnSpc>
              <a:spcAft>
                <a:spcPts val="750"/>
              </a:spcAft>
              <a:buNone/>
              <a:defRPr sz="1600" b="0">
                <a:solidFill>
                  <a:srgbClr val="737373"/>
                </a:solidFill>
              </a:defRPr>
            </a:lvl1pPr>
            <a:lvl2pPr marL="457200" indent="0">
              <a:buNone/>
              <a:defRPr sz="1600"/>
            </a:lvl2pPr>
          </a:lstStyle>
          <a:p>
            <a:pPr>
              <a:lnSpc>
                <a:spcPct val="90000"/>
              </a:lnSpc>
              <a:spcAft>
                <a:spcPts val="750"/>
              </a:spcAft>
            </a:pPr>
            <a:r>
              <a:rPr lang="en-US" sz="1600" dirty="0">
                <a:solidFill>
                  <a:srgbClr val="3C3C3B"/>
                </a:solidFill>
              </a:rPr>
              <a:t>Subject 2</a:t>
            </a:r>
            <a:br>
              <a:rPr lang="en-US" sz="1600" dirty="0">
                <a:solidFill>
                  <a:srgbClr val="3C3C3B"/>
                </a:solidFill>
              </a:rPr>
            </a:br>
            <a:r>
              <a:rPr lang="en-US" sz="1600" dirty="0">
                <a:solidFill>
                  <a:srgbClr val="3C3C3B"/>
                </a:solidFill>
              </a:rPr>
              <a:t>This is a placeholder</a:t>
            </a:r>
          </a:p>
        </p:txBody>
      </p:sp>
      <p:sp>
        <p:nvSpPr>
          <p:cNvPr id="76" name="Text Placeholder 3">
            <a:extLst>
              <a:ext uri="{FF2B5EF4-FFF2-40B4-BE49-F238E27FC236}">
                <a16:creationId xmlns:a16="http://schemas.microsoft.com/office/drawing/2014/main" id="{9DC18F9C-D86F-224F-8392-8EEF4E22A93C}"/>
              </a:ext>
            </a:extLst>
          </p:cNvPr>
          <p:cNvSpPr>
            <a:spLocks noGrp="1"/>
          </p:cNvSpPr>
          <p:nvPr>
            <p:ph type="body" sz="quarter" idx="14" hasCustomPrompt="1"/>
          </p:nvPr>
        </p:nvSpPr>
        <p:spPr>
          <a:xfrm>
            <a:off x="587876" y="3556000"/>
            <a:ext cx="2419648" cy="620671"/>
          </a:xfrm>
          <a:prstGeom prst="rect">
            <a:avLst/>
          </a:prstGeom>
        </p:spPr>
        <p:txBody>
          <a:bodyPr vert="horz" anchor="ctr">
            <a:noAutofit/>
          </a:bodyPr>
          <a:lstStyle>
            <a:lvl1pPr marL="0" indent="0">
              <a:lnSpc>
                <a:spcPct val="90000"/>
              </a:lnSpc>
              <a:spcAft>
                <a:spcPts val="750"/>
              </a:spcAft>
              <a:buNone/>
              <a:defRPr sz="1600" b="0">
                <a:solidFill>
                  <a:srgbClr val="737373"/>
                </a:solidFill>
              </a:defRPr>
            </a:lvl1pPr>
            <a:lvl2pPr marL="457200" indent="0">
              <a:buNone/>
              <a:defRPr sz="1600"/>
            </a:lvl2pPr>
          </a:lstStyle>
          <a:p>
            <a:pPr>
              <a:lnSpc>
                <a:spcPct val="90000"/>
              </a:lnSpc>
              <a:spcAft>
                <a:spcPts val="750"/>
              </a:spcAft>
            </a:pPr>
            <a:r>
              <a:rPr lang="en-US" sz="1600" dirty="0">
                <a:solidFill>
                  <a:srgbClr val="3C3C3B"/>
                </a:solidFill>
              </a:rPr>
              <a:t>Subject 3</a:t>
            </a:r>
            <a:br>
              <a:rPr lang="en-US" sz="1600" dirty="0">
                <a:solidFill>
                  <a:srgbClr val="3C3C3B"/>
                </a:solidFill>
              </a:rPr>
            </a:br>
            <a:r>
              <a:rPr lang="en-US" sz="1600" dirty="0">
                <a:solidFill>
                  <a:srgbClr val="3C3C3B"/>
                </a:solidFill>
              </a:rPr>
              <a:t>This is a placeholder</a:t>
            </a:r>
          </a:p>
        </p:txBody>
      </p:sp>
      <p:sp>
        <p:nvSpPr>
          <p:cNvPr id="77" name="Text Placeholder 3">
            <a:extLst>
              <a:ext uri="{FF2B5EF4-FFF2-40B4-BE49-F238E27FC236}">
                <a16:creationId xmlns:a16="http://schemas.microsoft.com/office/drawing/2014/main" id="{D91B7531-A0F3-C447-9CB1-D61FFA247762}"/>
              </a:ext>
            </a:extLst>
          </p:cNvPr>
          <p:cNvSpPr>
            <a:spLocks noGrp="1"/>
          </p:cNvSpPr>
          <p:nvPr>
            <p:ph type="body" sz="quarter" idx="15" hasCustomPrompt="1"/>
          </p:nvPr>
        </p:nvSpPr>
        <p:spPr>
          <a:xfrm>
            <a:off x="587876" y="4330700"/>
            <a:ext cx="2419648" cy="620671"/>
          </a:xfrm>
          <a:prstGeom prst="rect">
            <a:avLst/>
          </a:prstGeom>
        </p:spPr>
        <p:txBody>
          <a:bodyPr vert="horz" anchor="ctr">
            <a:noAutofit/>
          </a:bodyPr>
          <a:lstStyle>
            <a:lvl1pPr marL="0" indent="0">
              <a:lnSpc>
                <a:spcPct val="90000"/>
              </a:lnSpc>
              <a:spcAft>
                <a:spcPts val="750"/>
              </a:spcAft>
              <a:buNone/>
              <a:defRPr sz="1600" b="0">
                <a:solidFill>
                  <a:srgbClr val="737373"/>
                </a:solidFill>
              </a:defRPr>
            </a:lvl1pPr>
            <a:lvl2pPr marL="457200" indent="0">
              <a:buNone/>
              <a:defRPr sz="1600"/>
            </a:lvl2pPr>
          </a:lstStyle>
          <a:p>
            <a:pPr>
              <a:lnSpc>
                <a:spcPct val="90000"/>
              </a:lnSpc>
              <a:spcAft>
                <a:spcPts val="750"/>
              </a:spcAft>
            </a:pPr>
            <a:r>
              <a:rPr lang="en-US" sz="1600" dirty="0">
                <a:solidFill>
                  <a:srgbClr val="3C3C3B"/>
                </a:solidFill>
              </a:rPr>
              <a:t>Subject 4</a:t>
            </a:r>
            <a:br>
              <a:rPr lang="en-US" sz="1600" dirty="0">
                <a:solidFill>
                  <a:srgbClr val="3C3C3B"/>
                </a:solidFill>
              </a:rPr>
            </a:br>
            <a:r>
              <a:rPr lang="en-US" sz="1600" dirty="0">
                <a:solidFill>
                  <a:srgbClr val="3C3C3B"/>
                </a:solidFill>
              </a:rPr>
              <a:t>This is a placeholder</a:t>
            </a:r>
          </a:p>
        </p:txBody>
      </p:sp>
      <p:sp>
        <p:nvSpPr>
          <p:cNvPr id="78" name="Text Placeholder 3">
            <a:extLst>
              <a:ext uri="{FF2B5EF4-FFF2-40B4-BE49-F238E27FC236}">
                <a16:creationId xmlns:a16="http://schemas.microsoft.com/office/drawing/2014/main" id="{A466836D-C3D2-0849-996D-BFD934F915C2}"/>
              </a:ext>
            </a:extLst>
          </p:cNvPr>
          <p:cNvSpPr>
            <a:spLocks noGrp="1"/>
          </p:cNvSpPr>
          <p:nvPr>
            <p:ph type="body" sz="quarter" idx="16" hasCustomPrompt="1"/>
          </p:nvPr>
        </p:nvSpPr>
        <p:spPr>
          <a:xfrm>
            <a:off x="587876" y="5130800"/>
            <a:ext cx="2419648" cy="620671"/>
          </a:xfrm>
          <a:prstGeom prst="rect">
            <a:avLst/>
          </a:prstGeom>
        </p:spPr>
        <p:txBody>
          <a:bodyPr vert="horz" anchor="ctr">
            <a:noAutofit/>
          </a:bodyPr>
          <a:lstStyle>
            <a:lvl1pPr marL="0" indent="0">
              <a:lnSpc>
                <a:spcPct val="90000"/>
              </a:lnSpc>
              <a:spcAft>
                <a:spcPts val="750"/>
              </a:spcAft>
              <a:buNone/>
              <a:defRPr sz="1600" b="0">
                <a:solidFill>
                  <a:srgbClr val="737373"/>
                </a:solidFill>
              </a:defRPr>
            </a:lvl1pPr>
            <a:lvl2pPr marL="457200" indent="0">
              <a:buNone/>
              <a:defRPr sz="1600"/>
            </a:lvl2pPr>
          </a:lstStyle>
          <a:p>
            <a:pPr>
              <a:lnSpc>
                <a:spcPct val="90000"/>
              </a:lnSpc>
              <a:spcAft>
                <a:spcPts val="750"/>
              </a:spcAft>
            </a:pPr>
            <a:r>
              <a:rPr lang="en-US" sz="1600" dirty="0">
                <a:solidFill>
                  <a:srgbClr val="3C3C3B"/>
                </a:solidFill>
              </a:rPr>
              <a:t>Subject 5</a:t>
            </a:r>
            <a:br>
              <a:rPr lang="en-US" sz="1600" dirty="0">
                <a:solidFill>
                  <a:srgbClr val="3C3C3B"/>
                </a:solidFill>
              </a:rPr>
            </a:br>
            <a:r>
              <a:rPr lang="en-US" sz="1600" dirty="0">
                <a:solidFill>
                  <a:srgbClr val="3C3C3B"/>
                </a:solidFill>
              </a:rPr>
              <a:t>This is a placeholder</a:t>
            </a:r>
          </a:p>
        </p:txBody>
      </p:sp>
      <p:sp>
        <p:nvSpPr>
          <p:cNvPr id="81" name="Text Placeholder 80">
            <a:extLst>
              <a:ext uri="{FF2B5EF4-FFF2-40B4-BE49-F238E27FC236}">
                <a16:creationId xmlns:a16="http://schemas.microsoft.com/office/drawing/2014/main" id="{CCEA4F1E-C9DC-EF48-BDC0-145272CE2DE8}"/>
              </a:ext>
            </a:extLst>
          </p:cNvPr>
          <p:cNvSpPr>
            <a:spLocks noGrp="1"/>
          </p:cNvSpPr>
          <p:nvPr>
            <p:ph type="body" sz="quarter" idx="17" hasCustomPrompt="1"/>
          </p:nvPr>
        </p:nvSpPr>
        <p:spPr>
          <a:xfrm>
            <a:off x="3588198" y="2826521"/>
            <a:ext cx="2318355" cy="339188"/>
          </a:xfrm>
          <a:prstGeom prst="rect">
            <a:avLst/>
          </a:prstGeom>
        </p:spPr>
        <p:txBody>
          <a:bodyPr anchor="ctr">
            <a:noAutofit/>
          </a:bodyPr>
          <a:lstStyle>
            <a:lvl1pPr marL="0" indent="0">
              <a:lnSpc>
                <a:spcPct val="90000"/>
              </a:lnSpc>
              <a:buNone/>
              <a:defRPr sz="1300">
                <a:solidFill>
                  <a:schemeClr val="bg1"/>
                </a:solidFill>
              </a:defRPr>
            </a:lvl1pPr>
          </a:lstStyle>
          <a:p>
            <a:pPr lvl="0"/>
            <a:r>
              <a:rPr lang="en-US" dirty="0"/>
              <a:t>Information here</a:t>
            </a:r>
            <a:br>
              <a:rPr lang="en-US" dirty="0"/>
            </a:br>
            <a:r>
              <a:rPr lang="en-US" dirty="0"/>
              <a:t>2 lines available</a:t>
            </a:r>
          </a:p>
        </p:txBody>
      </p:sp>
      <p:sp>
        <p:nvSpPr>
          <p:cNvPr id="82" name="Text Placeholder 80">
            <a:extLst>
              <a:ext uri="{FF2B5EF4-FFF2-40B4-BE49-F238E27FC236}">
                <a16:creationId xmlns:a16="http://schemas.microsoft.com/office/drawing/2014/main" id="{46E45373-D014-9745-B704-183745DD27F5}"/>
              </a:ext>
            </a:extLst>
          </p:cNvPr>
          <p:cNvSpPr>
            <a:spLocks noGrp="1"/>
          </p:cNvSpPr>
          <p:nvPr>
            <p:ph type="body" sz="quarter" idx="18" hasCustomPrompt="1"/>
          </p:nvPr>
        </p:nvSpPr>
        <p:spPr>
          <a:xfrm>
            <a:off x="6344098" y="2826521"/>
            <a:ext cx="2318355" cy="339188"/>
          </a:xfrm>
          <a:prstGeom prst="rect">
            <a:avLst/>
          </a:prstGeom>
        </p:spPr>
        <p:txBody>
          <a:bodyPr anchor="ctr">
            <a:noAutofit/>
          </a:bodyPr>
          <a:lstStyle>
            <a:lvl1pPr marL="0" indent="0">
              <a:lnSpc>
                <a:spcPct val="90000"/>
              </a:lnSpc>
              <a:buNone/>
              <a:defRPr sz="1300">
                <a:solidFill>
                  <a:schemeClr val="bg1"/>
                </a:solidFill>
              </a:defRPr>
            </a:lvl1pPr>
          </a:lstStyle>
          <a:p>
            <a:pPr lvl="0"/>
            <a:r>
              <a:rPr lang="en-US" dirty="0"/>
              <a:t>Information here</a:t>
            </a:r>
            <a:br>
              <a:rPr lang="en-US" dirty="0"/>
            </a:br>
            <a:r>
              <a:rPr lang="en-US" dirty="0"/>
              <a:t>2 lines available</a:t>
            </a:r>
          </a:p>
        </p:txBody>
      </p:sp>
      <p:sp>
        <p:nvSpPr>
          <p:cNvPr id="83" name="Text Placeholder 80">
            <a:extLst>
              <a:ext uri="{FF2B5EF4-FFF2-40B4-BE49-F238E27FC236}">
                <a16:creationId xmlns:a16="http://schemas.microsoft.com/office/drawing/2014/main" id="{E3BC7637-81D8-E047-A07B-1575529F02E3}"/>
              </a:ext>
            </a:extLst>
          </p:cNvPr>
          <p:cNvSpPr>
            <a:spLocks noGrp="1"/>
          </p:cNvSpPr>
          <p:nvPr>
            <p:ph type="body" sz="quarter" idx="19" hasCustomPrompt="1"/>
          </p:nvPr>
        </p:nvSpPr>
        <p:spPr>
          <a:xfrm>
            <a:off x="6610798" y="2166121"/>
            <a:ext cx="2318355" cy="339188"/>
          </a:xfrm>
          <a:prstGeom prst="rect">
            <a:avLst/>
          </a:prstGeom>
        </p:spPr>
        <p:txBody>
          <a:bodyPr anchor="ctr">
            <a:noAutofit/>
          </a:bodyPr>
          <a:lstStyle>
            <a:lvl1pPr marL="0" indent="0">
              <a:lnSpc>
                <a:spcPct val="90000"/>
              </a:lnSpc>
              <a:buNone/>
              <a:defRPr sz="1300">
                <a:solidFill>
                  <a:schemeClr val="bg1"/>
                </a:solidFill>
              </a:defRPr>
            </a:lvl1pPr>
          </a:lstStyle>
          <a:p>
            <a:pPr lvl="0"/>
            <a:r>
              <a:rPr lang="en-US" dirty="0"/>
              <a:t>Information here</a:t>
            </a:r>
            <a:br>
              <a:rPr lang="en-US" dirty="0"/>
            </a:br>
            <a:r>
              <a:rPr lang="en-US" dirty="0"/>
              <a:t>2 lines available</a:t>
            </a:r>
          </a:p>
        </p:txBody>
      </p:sp>
      <p:sp>
        <p:nvSpPr>
          <p:cNvPr id="85" name="Text Placeholder 80">
            <a:extLst>
              <a:ext uri="{FF2B5EF4-FFF2-40B4-BE49-F238E27FC236}">
                <a16:creationId xmlns:a16="http://schemas.microsoft.com/office/drawing/2014/main" id="{9DD81288-7DB3-774A-ACE8-8FDA4B1A23A8}"/>
              </a:ext>
            </a:extLst>
          </p:cNvPr>
          <p:cNvSpPr>
            <a:spLocks noGrp="1"/>
          </p:cNvSpPr>
          <p:nvPr>
            <p:ph type="body" sz="quarter" idx="20" hasCustomPrompt="1"/>
          </p:nvPr>
        </p:nvSpPr>
        <p:spPr>
          <a:xfrm>
            <a:off x="3588198" y="3499621"/>
            <a:ext cx="2318355" cy="339188"/>
          </a:xfrm>
          <a:prstGeom prst="rect">
            <a:avLst/>
          </a:prstGeom>
        </p:spPr>
        <p:txBody>
          <a:bodyPr anchor="ctr">
            <a:noAutofit/>
          </a:bodyPr>
          <a:lstStyle>
            <a:lvl1pPr marL="0" indent="0">
              <a:lnSpc>
                <a:spcPct val="90000"/>
              </a:lnSpc>
              <a:buNone/>
              <a:defRPr sz="1300">
                <a:solidFill>
                  <a:schemeClr val="bg1"/>
                </a:solidFill>
              </a:defRPr>
            </a:lvl1pPr>
          </a:lstStyle>
          <a:p>
            <a:pPr lvl="0"/>
            <a:r>
              <a:rPr lang="en-US" dirty="0"/>
              <a:t>Information here</a:t>
            </a:r>
            <a:br>
              <a:rPr lang="en-US" dirty="0"/>
            </a:br>
            <a:r>
              <a:rPr lang="en-US" dirty="0"/>
              <a:t>2 lines available</a:t>
            </a:r>
          </a:p>
        </p:txBody>
      </p:sp>
      <p:sp>
        <p:nvSpPr>
          <p:cNvPr id="86" name="TextBox 85">
            <a:extLst>
              <a:ext uri="{FF2B5EF4-FFF2-40B4-BE49-F238E27FC236}">
                <a16:creationId xmlns:a16="http://schemas.microsoft.com/office/drawing/2014/main" id="{3ACA67FE-E27B-5141-868A-E310F8D2F308}"/>
              </a:ext>
            </a:extLst>
          </p:cNvPr>
          <p:cNvSpPr txBox="1"/>
          <p:nvPr/>
        </p:nvSpPr>
        <p:spPr>
          <a:xfrm>
            <a:off x="3439479" y="5942943"/>
            <a:ext cx="1845776" cy="338554"/>
          </a:xfrm>
          <a:prstGeom prst="rect">
            <a:avLst/>
          </a:prstGeom>
          <a:noFill/>
        </p:spPr>
        <p:txBody>
          <a:bodyPr wrap="square" rtlCol="0">
            <a:noAutofit/>
          </a:bodyPr>
          <a:lstStyle/>
          <a:p>
            <a:pPr algn="ctr"/>
            <a:r>
              <a:rPr lang="en-US" sz="1600" dirty="0">
                <a:solidFill>
                  <a:srgbClr val="737373"/>
                </a:solidFill>
              </a:rPr>
              <a:t>Q1</a:t>
            </a:r>
          </a:p>
        </p:txBody>
      </p:sp>
      <p:sp>
        <p:nvSpPr>
          <p:cNvPr id="87" name="TextBox 86">
            <a:extLst>
              <a:ext uri="{FF2B5EF4-FFF2-40B4-BE49-F238E27FC236}">
                <a16:creationId xmlns:a16="http://schemas.microsoft.com/office/drawing/2014/main" id="{89D73C7B-FCC3-8549-A146-E4AB8C204C3B}"/>
              </a:ext>
            </a:extLst>
          </p:cNvPr>
          <p:cNvSpPr txBox="1"/>
          <p:nvPr/>
        </p:nvSpPr>
        <p:spPr>
          <a:xfrm>
            <a:off x="5320832" y="5942943"/>
            <a:ext cx="1845776" cy="338554"/>
          </a:xfrm>
          <a:prstGeom prst="rect">
            <a:avLst/>
          </a:prstGeom>
          <a:noFill/>
        </p:spPr>
        <p:txBody>
          <a:bodyPr wrap="square" rtlCol="0">
            <a:noAutofit/>
          </a:bodyPr>
          <a:lstStyle/>
          <a:p>
            <a:pPr algn="ctr"/>
            <a:r>
              <a:rPr lang="en-US" sz="1600" dirty="0">
                <a:solidFill>
                  <a:srgbClr val="737373"/>
                </a:solidFill>
              </a:rPr>
              <a:t>Q2</a:t>
            </a:r>
          </a:p>
        </p:txBody>
      </p:sp>
      <p:sp>
        <p:nvSpPr>
          <p:cNvPr id="88" name="TextBox 87">
            <a:extLst>
              <a:ext uri="{FF2B5EF4-FFF2-40B4-BE49-F238E27FC236}">
                <a16:creationId xmlns:a16="http://schemas.microsoft.com/office/drawing/2014/main" id="{5EC91B4B-DC3D-2C41-9B3D-AA239CA83C59}"/>
              </a:ext>
            </a:extLst>
          </p:cNvPr>
          <p:cNvSpPr txBox="1"/>
          <p:nvPr/>
        </p:nvSpPr>
        <p:spPr>
          <a:xfrm>
            <a:off x="7265243" y="5942943"/>
            <a:ext cx="1845776" cy="338554"/>
          </a:xfrm>
          <a:prstGeom prst="rect">
            <a:avLst/>
          </a:prstGeom>
          <a:noFill/>
        </p:spPr>
        <p:txBody>
          <a:bodyPr wrap="square" rtlCol="0">
            <a:noAutofit/>
          </a:bodyPr>
          <a:lstStyle/>
          <a:p>
            <a:pPr algn="ctr"/>
            <a:r>
              <a:rPr lang="en-US" sz="1600" dirty="0">
                <a:solidFill>
                  <a:srgbClr val="737373"/>
                </a:solidFill>
              </a:rPr>
              <a:t>Q3</a:t>
            </a:r>
          </a:p>
        </p:txBody>
      </p:sp>
      <p:sp>
        <p:nvSpPr>
          <p:cNvPr id="89" name="TextBox 88">
            <a:extLst>
              <a:ext uri="{FF2B5EF4-FFF2-40B4-BE49-F238E27FC236}">
                <a16:creationId xmlns:a16="http://schemas.microsoft.com/office/drawing/2014/main" id="{4461367A-06A8-5741-B834-EC4BB704D47A}"/>
              </a:ext>
            </a:extLst>
          </p:cNvPr>
          <p:cNvSpPr txBox="1"/>
          <p:nvPr/>
        </p:nvSpPr>
        <p:spPr>
          <a:xfrm>
            <a:off x="9146596" y="5942943"/>
            <a:ext cx="1845776" cy="338554"/>
          </a:xfrm>
          <a:prstGeom prst="rect">
            <a:avLst/>
          </a:prstGeom>
          <a:noFill/>
        </p:spPr>
        <p:txBody>
          <a:bodyPr wrap="square" rtlCol="0">
            <a:noAutofit/>
          </a:bodyPr>
          <a:lstStyle/>
          <a:p>
            <a:pPr algn="ctr"/>
            <a:r>
              <a:rPr lang="en-US" sz="1600" dirty="0">
                <a:solidFill>
                  <a:srgbClr val="737373"/>
                </a:solidFill>
              </a:rPr>
              <a:t>Q4</a:t>
            </a:r>
          </a:p>
        </p:txBody>
      </p:sp>
      <p:sp>
        <p:nvSpPr>
          <p:cNvPr id="44" name="Rectangle 43">
            <a:extLst>
              <a:ext uri="{FF2B5EF4-FFF2-40B4-BE49-F238E27FC236}">
                <a16:creationId xmlns:a16="http://schemas.microsoft.com/office/drawing/2014/main" id="{E706BAAE-A4B9-1849-81E7-BCD6CAB0E6EE}"/>
              </a:ext>
            </a:extLst>
          </p:cNvPr>
          <p:cNvSpPr/>
          <p:nvPr/>
        </p:nvSpPr>
        <p:spPr>
          <a:xfrm>
            <a:off x="3214194" y="2062168"/>
            <a:ext cx="7630346" cy="718019"/>
          </a:xfrm>
          <a:prstGeom prst="rect">
            <a:avLst/>
          </a:prstGeom>
          <a:solidFill>
            <a:srgbClr val="394951">
              <a:alpha val="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45" name="Rectangle 44">
            <a:extLst>
              <a:ext uri="{FF2B5EF4-FFF2-40B4-BE49-F238E27FC236}">
                <a16:creationId xmlns:a16="http://schemas.microsoft.com/office/drawing/2014/main" id="{97070A89-EBF4-774D-9668-ED8234298ED3}"/>
              </a:ext>
            </a:extLst>
          </p:cNvPr>
          <p:cNvSpPr/>
          <p:nvPr/>
        </p:nvSpPr>
        <p:spPr>
          <a:xfrm>
            <a:off x="3214194" y="2797894"/>
            <a:ext cx="7630346" cy="718019"/>
          </a:xfrm>
          <a:prstGeom prst="rect">
            <a:avLst/>
          </a:prstGeom>
          <a:solidFill>
            <a:srgbClr val="394951">
              <a:alpha val="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46" name="Rectangle 45">
            <a:extLst>
              <a:ext uri="{FF2B5EF4-FFF2-40B4-BE49-F238E27FC236}">
                <a16:creationId xmlns:a16="http://schemas.microsoft.com/office/drawing/2014/main" id="{1268B0E4-877D-0445-A7D3-AB79AADACE4D}"/>
              </a:ext>
            </a:extLst>
          </p:cNvPr>
          <p:cNvSpPr/>
          <p:nvPr/>
        </p:nvSpPr>
        <p:spPr>
          <a:xfrm>
            <a:off x="3214194" y="3544126"/>
            <a:ext cx="7630346" cy="718019"/>
          </a:xfrm>
          <a:prstGeom prst="rect">
            <a:avLst/>
          </a:prstGeom>
          <a:solidFill>
            <a:srgbClr val="394951">
              <a:alpha val="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47" name="Rectangle 46">
            <a:extLst>
              <a:ext uri="{FF2B5EF4-FFF2-40B4-BE49-F238E27FC236}">
                <a16:creationId xmlns:a16="http://schemas.microsoft.com/office/drawing/2014/main" id="{CF72BEF4-FA8B-5349-A513-C607DF6DF667}"/>
              </a:ext>
            </a:extLst>
          </p:cNvPr>
          <p:cNvSpPr/>
          <p:nvPr/>
        </p:nvSpPr>
        <p:spPr>
          <a:xfrm>
            <a:off x="3214194" y="4279852"/>
            <a:ext cx="7630346" cy="718019"/>
          </a:xfrm>
          <a:prstGeom prst="rect">
            <a:avLst/>
          </a:prstGeom>
          <a:solidFill>
            <a:srgbClr val="394951">
              <a:alpha val="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48" name="Rectangle 47">
            <a:extLst>
              <a:ext uri="{FF2B5EF4-FFF2-40B4-BE49-F238E27FC236}">
                <a16:creationId xmlns:a16="http://schemas.microsoft.com/office/drawing/2014/main" id="{4C6E35F8-1A05-E84B-8EF4-0A964F2A01E1}"/>
              </a:ext>
            </a:extLst>
          </p:cNvPr>
          <p:cNvSpPr/>
          <p:nvPr/>
        </p:nvSpPr>
        <p:spPr>
          <a:xfrm>
            <a:off x="3214194" y="5026088"/>
            <a:ext cx="7630346" cy="718019"/>
          </a:xfrm>
          <a:prstGeom prst="rect">
            <a:avLst/>
          </a:prstGeom>
          <a:solidFill>
            <a:srgbClr val="394951">
              <a:alpha val="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grpSp>
        <p:nvGrpSpPr>
          <p:cNvPr id="49" name="Group 48">
            <a:extLst>
              <a:ext uri="{FF2B5EF4-FFF2-40B4-BE49-F238E27FC236}">
                <a16:creationId xmlns:a16="http://schemas.microsoft.com/office/drawing/2014/main" id="{27CE89E9-3B90-3D42-9940-1D55C00C3C50}"/>
              </a:ext>
            </a:extLst>
          </p:cNvPr>
          <p:cNvGrpSpPr/>
          <p:nvPr/>
        </p:nvGrpSpPr>
        <p:grpSpPr>
          <a:xfrm>
            <a:off x="3853826" y="1990216"/>
            <a:ext cx="949556" cy="3823133"/>
            <a:chOff x="2468433" y="4038600"/>
            <a:chExt cx="828692" cy="340321"/>
          </a:xfrm>
        </p:grpSpPr>
        <p:cxnSp>
          <p:nvCxnSpPr>
            <p:cNvPr id="50" name="Straight Connector 49">
              <a:extLst>
                <a:ext uri="{FF2B5EF4-FFF2-40B4-BE49-F238E27FC236}">
                  <a16:creationId xmlns:a16="http://schemas.microsoft.com/office/drawing/2014/main" id="{E3A7FFBC-22C4-EE48-93C2-0D1F3EB59AAC}"/>
                </a:ext>
              </a:extLst>
            </p:cNvPr>
            <p:cNvCxnSpPr/>
            <p:nvPr/>
          </p:nvCxnSpPr>
          <p:spPr>
            <a:xfrm>
              <a:off x="2468433" y="4038600"/>
              <a:ext cx="0" cy="340321"/>
            </a:xfrm>
            <a:prstGeom prst="line">
              <a:avLst/>
            </a:prstGeom>
            <a:ln w="12700" cap="rnd">
              <a:solidFill>
                <a:schemeClr val="tx1">
                  <a:lumMod val="20000"/>
                  <a:lumOff val="8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742AF4AE-ACF2-4F41-BFFF-936ED152BB2E}"/>
                </a:ext>
              </a:extLst>
            </p:cNvPr>
            <p:cNvCxnSpPr/>
            <p:nvPr/>
          </p:nvCxnSpPr>
          <p:spPr>
            <a:xfrm>
              <a:off x="2882779" y="4038600"/>
              <a:ext cx="0" cy="340321"/>
            </a:xfrm>
            <a:prstGeom prst="line">
              <a:avLst/>
            </a:prstGeom>
            <a:ln w="12700" cap="rnd">
              <a:solidFill>
                <a:schemeClr val="tx1">
                  <a:lumMod val="20000"/>
                  <a:lumOff val="8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3C62F0E6-6B25-7B4D-BCEF-A0E7B8C91300}"/>
                </a:ext>
              </a:extLst>
            </p:cNvPr>
            <p:cNvCxnSpPr/>
            <p:nvPr/>
          </p:nvCxnSpPr>
          <p:spPr>
            <a:xfrm>
              <a:off x="3297125" y="4038600"/>
              <a:ext cx="0" cy="340321"/>
            </a:xfrm>
            <a:prstGeom prst="line">
              <a:avLst/>
            </a:prstGeom>
            <a:ln w="12700" cap="rnd">
              <a:solidFill>
                <a:schemeClr val="tx1">
                  <a:lumMod val="20000"/>
                  <a:lumOff val="80000"/>
                </a:schemeClr>
              </a:solidFill>
              <a:prstDash val="sysDot"/>
            </a:ln>
          </p:spPr>
          <p:style>
            <a:lnRef idx="1">
              <a:schemeClr val="accent1"/>
            </a:lnRef>
            <a:fillRef idx="0">
              <a:schemeClr val="accent1"/>
            </a:fillRef>
            <a:effectRef idx="0">
              <a:schemeClr val="accent1"/>
            </a:effectRef>
            <a:fontRef idx="minor">
              <a:schemeClr val="tx1"/>
            </a:fontRef>
          </p:style>
        </p:cxnSp>
      </p:grpSp>
      <p:grpSp>
        <p:nvGrpSpPr>
          <p:cNvPr id="53" name="Group 52">
            <a:extLst>
              <a:ext uri="{FF2B5EF4-FFF2-40B4-BE49-F238E27FC236}">
                <a16:creationId xmlns:a16="http://schemas.microsoft.com/office/drawing/2014/main" id="{12C40A8C-FD85-2047-B167-28A674ACD5F7}"/>
              </a:ext>
            </a:extLst>
          </p:cNvPr>
          <p:cNvGrpSpPr/>
          <p:nvPr/>
        </p:nvGrpSpPr>
        <p:grpSpPr>
          <a:xfrm>
            <a:off x="5809217" y="1990216"/>
            <a:ext cx="949556" cy="3823133"/>
            <a:chOff x="2468433" y="4038600"/>
            <a:chExt cx="828692" cy="340321"/>
          </a:xfrm>
        </p:grpSpPr>
        <p:cxnSp>
          <p:nvCxnSpPr>
            <p:cNvPr id="54" name="Straight Connector 53">
              <a:extLst>
                <a:ext uri="{FF2B5EF4-FFF2-40B4-BE49-F238E27FC236}">
                  <a16:creationId xmlns:a16="http://schemas.microsoft.com/office/drawing/2014/main" id="{DE84E91E-29C4-BF44-9B2B-1743FDA466C1}"/>
                </a:ext>
              </a:extLst>
            </p:cNvPr>
            <p:cNvCxnSpPr/>
            <p:nvPr/>
          </p:nvCxnSpPr>
          <p:spPr>
            <a:xfrm>
              <a:off x="2468433" y="4038600"/>
              <a:ext cx="0" cy="340321"/>
            </a:xfrm>
            <a:prstGeom prst="line">
              <a:avLst/>
            </a:prstGeom>
            <a:ln w="12700" cap="rnd">
              <a:solidFill>
                <a:schemeClr val="tx1">
                  <a:lumMod val="20000"/>
                  <a:lumOff val="8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DFE1175D-1798-774B-AE86-3D00277036A7}"/>
                </a:ext>
              </a:extLst>
            </p:cNvPr>
            <p:cNvCxnSpPr/>
            <p:nvPr/>
          </p:nvCxnSpPr>
          <p:spPr>
            <a:xfrm>
              <a:off x="2882779" y="4038600"/>
              <a:ext cx="0" cy="340321"/>
            </a:xfrm>
            <a:prstGeom prst="line">
              <a:avLst/>
            </a:prstGeom>
            <a:ln w="12700" cap="rnd">
              <a:solidFill>
                <a:schemeClr val="tx1">
                  <a:lumMod val="20000"/>
                  <a:lumOff val="8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968C799C-66CD-2346-AD93-6B370D495CC7}"/>
                </a:ext>
              </a:extLst>
            </p:cNvPr>
            <p:cNvCxnSpPr/>
            <p:nvPr/>
          </p:nvCxnSpPr>
          <p:spPr>
            <a:xfrm>
              <a:off x="3297125" y="4038600"/>
              <a:ext cx="0" cy="340321"/>
            </a:xfrm>
            <a:prstGeom prst="line">
              <a:avLst/>
            </a:prstGeom>
            <a:ln w="12700" cap="rnd">
              <a:solidFill>
                <a:schemeClr val="tx1">
                  <a:lumMod val="20000"/>
                  <a:lumOff val="80000"/>
                </a:schemeClr>
              </a:solidFill>
              <a:prstDash val="sysDot"/>
            </a:ln>
          </p:spPr>
          <p:style>
            <a:lnRef idx="1">
              <a:schemeClr val="accent1"/>
            </a:lnRef>
            <a:fillRef idx="0">
              <a:schemeClr val="accent1"/>
            </a:fillRef>
            <a:effectRef idx="0">
              <a:schemeClr val="accent1"/>
            </a:effectRef>
            <a:fontRef idx="minor">
              <a:schemeClr val="tx1"/>
            </a:fontRef>
          </p:style>
        </p:cxnSp>
      </p:grpSp>
      <p:grpSp>
        <p:nvGrpSpPr>
          <p:cNvPr id="57" name="Group 56">
            <a:extLst>
              <a:ext uri="{FF2B5EF4-FFF2-40B4-BE49-F238E27FC236}">
                <a16:creationId xmlns:a16="http://schemas.microsoft.com/office/drawing/2014/main" id="{C4D1D1E6-895E-4B45-B1F9-B01F86A55C79}"/>
              </a:ext>
            </a:extLst>
          </p:cNvPr>
          <p:cNvGrpSpPr/>
          <p:nvPr/>
        </p:nvGrpSpPr>
        <p:grpSpPr>
          <a:xfrm>
            <a:off x="7668267" y="1990216"/>
            <a:ext cx="949556" cy="3823133"/>
            <a:chOff x="2468433" y="4038600"/>
            <a:chExt cx="828692" cy="340321"/>
          </a:xfrm>
        </p:grpSpPr>
        <p:cxnSp>
          <p:nvCxnSpPr>
            <p:cNvPr id="58" name="Straight Connector 57">
              <a:extLst>
                <a:ext uri="{FF2B5EF4-FFF2-40B4-BE49-F238E27FC236}">
                  <a16:creationId xmlns:a16="http://schemas.microsoft.com/office/drawing/2014/main" id="{5666CBE9-58E4-114C-AB40-AE78BE9BF5C2}"/>
                </a:ext>
              </a:extLst>
            </p:cNvPr>
            <p:cNvCxnSpPr/>
            <p:nvPr/>
          </p:nvCxnSpPr>
          <p:spPr>
            <a:xfrm>
              <a:off x="2468433" y="4038600"/>
              <a:ext cx="0" cy="340321"/>
            </a:xfrm>
            <a:prstGeom prst="line">
              <a:avLst/>
            </a:prstGeom>
            <a:ln w="12700" cap="rnd">
              <a:solidFill>
                <a:schemeClr val="tx1">
                  <a:lumMod val="20000"/>
                  <a:lumOff val="8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8D01D5AD-C12D-B049-8B26-1824682A5E02}"/>
                </a:ext>
              </a:extLst>
            </p:cNvPr>
            <p:cNvCxnSpPr/>
            <p:nvPr/>
          </p:nvCxnSpPr>
          <p:spPr>
            <a:xfrm>
              <a:off x="2882779" y="4038600"/>
              <a:ext cx="0" cy="340321"/>
            </a:xfrm>
            <a:prstGeom prst="line">
              <a:avLst/>
            </a:prstGeom>
            <a:ln w="12700" cap="rnd">
              <a:solidFill>
                <a:schemeClr val="tx1">
                  <a:lumMod val="20000"/>
                  <a:lumOff val="8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BD7D925E-A4F8-7C46-AFF9-7A5F97C31CA8}"/>
                </a:ext>
              </a:extLst>
            </p:cNvPr>
            <p:cNvCxnSpPr/>
            <p:nvPr/>
          </p:nvCxnSpPr>
          <p:spPr>
            <a:xfrm>
              <a:off x="3297125" y="4038600"/>
              <a:ext cx="0" cy="340321"/>
            </a:xfrm>
            <a:prstGeom prst="line">
              <a:avLst/>
            </a:prstGeom>
            <a:ln w="12700" cap="rnd">
              <a:solidFill>
                <a:schemeClr val="tx1">
                  <a:lumMod val="20000"/>
                  <a:lumOff val="80000"/>
                </a:schemeClr>
              </a:solidFill>
              <a:prstDash val="sysDot"/>
            </a:ln>
          </p:spPr>
          <p:style>
            <a:lnRef idx="1">
              <a:schemeClr val="accent1"/>
            </a:lnRef>
            <a:fillRef idx="0">
              <a:schemeClr val="accent1"/>
            </a:fillRef>
            <a:effectRef idx="0">
              <a:schemeClr val="accent1"/>
            </a:effectRef>
            <a:fontRef idx="minor">
              <a:schemeClr val="tx1"/>
            </a:fontRef>
          </p:style>
        </p:cxnSp>
      </p:grpSp>
      <p:grpSp>
        <p:nvGrpSpPr>
          <p:cNvPr id="61" name="Group 60">
            <a:extLst>
              <a:ext uri="{FF2B5EF4-FFF2-40B4-BE49-F238E27FC236}">
                <a16:creationId xmlns:a16="http://schemas.microsoft.com/office/drawing/2014/main" id="{68970F5B-3607-174A-BE91-59BDF780AEF6}"/>
              </a:ext>
            </a:extLst>
          </p:cNvPr>
          <p:cNvGrpSpPr/>
          <p:nvPr/>
        </p:nvGrpSpPr>
        <p:grpSpPr>
          <a:xfrm>
            <a:off x="9470044" y="1990216"/>
            <a:ext cx="949556" cy="3823133"/>
            <a:chOff x="2468433" y="4038600"/>
            <a:chExt cx="828692" cy="340321"/>
          </a:xfrm>
        </p:grpSpPr>
        <p:cxnSp>
          <p:nvCxnSpPr>
            <p:cNvPr id="62" name="Straight Connector 61">
              <a:extLst>
                <a:ext uri="{FF2B5EF4-FFF2-40B4-BE49-F238E27FC236}">
                  <a16:creationId xmlns:a16="http://schemas.microsoft.com/office/drawing/2014/main" id="{40184F93-05BA-054F-A30B-B680E58A651F}"/>
                </a:ext>
              </a:extLst>
            </p:cNvPr>
            <p:cNvCxnSpPr/>
            <p:nvPr/>
          </p:nvCxnSpPr>
          <p:spPr>
            <a:xfrm>
              <a:off x="2468433" y="4038600"/>
              <a:ext cx="0" cy="340321"/>
            </a:xfrm>
            <a:prstGeom prst="line">
              <a:avLst/>
            </a:prstGeom>
            <a:ln w="12700" cap="rnd">
              <a:solidFill>
                <a:schemeClr val="tx1">
                  <a:lumMod val="20000"/>
                  <a:lumOff val="8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2A906906-3B97-EF4F-85D5-D8C758365825}"/>
                </a:ext>
              </a:extLst>
            </p:cNvPr>
            <p:cNvCxnSpPr/>
            <p:nvPr/>
          </p:nvCxnSpPr>
          <p:spPr>
            <a:xfrm>
              <a:off x="2882779" y="4038600"/>
              <a:ext cx="0" cy="340321"/>
            </a:xfrm>
            <a:prstGeom prst="line">
              <a:avLst/>
            </a:prstGeom>
            <a:ln w="12700" cap="rnd">
              <a:solidFill>
                <a:schemeClr val="tx1">
                  <a:lumMod val="20000"/>
                  <a:lumOff val="8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EE359F99-AA6C-214E-8D3D-14C5997BBF06}"/>
                </a:ext>
              </a:extLst>
            </p:cNvPr>
            <p:cNvCxnSpPr/>
            <p:nvPr/>
          </p:nvCxnSpPr>
          <p:spPr>
            <a:xfrm>
              <a:off x="3297125" y="4038600"/>
              <a:ext cx="0" cy="340321"/>
            </a:xfrm>
            <a:prstGeom prst="line">
              <a:avLst/>
            </a:prstGeom>
            <a:ln w="12700" cap="rnd">
              <a:solidFill>
                <a:schemeClr val="tx1">
                  <a:lumMod val="20000"/>
                  <a:lumOff val="80000"/>
                </a:schemeClr>
              </a:solidFill>
              <a:prstDash val="sysDot"/>
            </a:ln>
          </p:spPr>
          <p:style>
            <a:lnRef idx="1">
              <a:schemeClr val="accent1"/>
            </a:lnRef>
            <a:fillRef idx="0">
              <a:schemeClr val="accent1"/>
            </a:fillRef>
            <a:effectRef idx="0">
              <a:schemeClr val="accent1"/>
            </a:effectRef>
            <a:fontRef idx="minor">
              <a:schemeClr val="tx1"/>
            </a:fontRef>
          </p:style>
        </p:cxnSp>
      </p:grpSp>
      <p:cxnSp>
        <p:nvCxnSpPr>
          <p:cNvPr id="65" name="Straight Connector 64">
            <a:extLst>
              <a:ext uri="{FF2B5EF4-FFF2-40B4-BE49-F238E27FC236}">
                <a16:creationId xmlns:a16="http://schemas.microsoft.com/office/drawing/2014/main" id="{AC5B7676-515F-9D48-821E-03665ABA4853}"/>
              </a:ext>
            </a:extLst>
          </p:cNvPr>
          <p:cNvCxnSpPr>
            <a:cxnSpLocks/>
          </p:cNvCxnSpPr>
          <p:nvPr/>
        </p:nvCxnSpPr>
        <p:spPr>
          <a:xfrm>
            <a:off x="3439479" y="1978088"/>
            <a:ext cx="1" cy="3828489"/>
          </a:xfrm>
          <a:prstGeom prst="line">
            <a:avLst/>
          </a:prstGeom>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690BA16E-23CC-CA49-9331-DAE9DEADF2A1}"/>
              </a:ext>
            </a:extLst>
          </p:cNvPr>
          <p:cNvCxnSpPr>
            <a:cxnSpLocks/>
          </p:cNvCxnSpPr>
          <p:nvPr/>
        </p:nvCxnSpPr>
        <p:spPr>
          <a:xfrm>
            <a:off x="5285255" y="1978088"/>
            <a:ext cx="1" cy="3828489"/>
          </a:xfrm>
          <a:prstGeom prst="line">
            <a:avLst/>
          </a:prstGeom>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1E310795-569A-7C4A-8715-75DE4A3ECD0C}"/>
              </a:ext>
            </a:extLst>
          </p:cNvPr>
          <p:cNvCxnSpPr>
            <a:cxnSpLocks/>
          </p:cNvCxnSpPr>
          <p:nvPr/>
        </p:nvCxnSpPr>
        <p:spPr>
          <a:xfrm>
            <a:off x="7185314" y="1978088"/>
            <a:ext cx="1" cy="3828489"/>
          </a:xfrm>
          <a:prstGeom prst="line">
            <a:avLst/>
          </a:prstGeom>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4D6630CC-2986-654F-802E-CB30A151F607}"/>
              </a:ext>
            </a:extLst>
          </p:cNvPr>
          <p:cNvCxnSpPr>
            <a:cxnSpLocks/>
          </p:cNvCxnSpPr>
          <p:nvPr/>
        </p:nvCxnSpPr>
        <p:spPr>
          <a:xfrm>
            <a:off x="9107227" y="1978088"/>
            <a:ext cx="1" cy="3828489"/>
          </a:xfrm>
          <a:prstGeom prst="line">
            <a:avLst/>
          </a:prstGeom>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A789D430-0CC9-9D43-B325-92692452D944}"/>
              </a:ext>
            </a:extLst>
          </p:cNvPr>
          <p:cNvCxnSpPr>
            <a:cxnSpLocks/>
          </p:cNvCxnSpPr>
          <p:nvPr/>
        </p:nvCxnSpPr>
        <p:spPr>
          <a:xfrm>
            <a:off x="10844540" y="1978088"/>
            <a:ext cx="1" cy="3828489"/>
          </a:xfrm>
          <a:prstGeom prst="line">
            <a:avLst/>
          </a:prstGeom>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C29D7033-A453-074D-A580-A57230D1CB92}"/>
              </a:ext>
            </a:extLst>
          </p:cNvPr>
          <p:cNvSpPr txBox="1"/>
          <p:nvPr/>
        </p:nvSpPr>
        <p:spPr>
          <a:xfrm>
            <a:off x="3439479" y="5942943"/>
            <a:ext cx="1845776" cy="338554"/>
          </a:xfrm>
          <a:prstGeom prst="rect">
            <a:avLst/>
          </a:prstGeom>
          <a:noFill/>
        </p:spPr>
        <p:txBody>
          <a:bodyPr wrap="square" rtlCol="0">
            <a:noAutofit/>
          </a:bodyPr>
          <a:lstStyle/>
          <a:p>
            <a:pPr algn="ctr"/>
            <a:r>
              <a:rPr lang="en-US" sz="1600" dirty="0">
                <a:solidFill>
                  <a:srgbClr val="737373"/>
                </a:solidFill>
              </a:rPr>
              <a:t>Q1</a:t>
            </a:r>
          </a:p>
        </p:txBody>
      </p:sp>
      <p:sp>
        <p:nvSpPr>
          <p:cNvPr id="72" name="TextBox 71">
            <a:extLst>
              <a:ext uri="{FF2B5EF4-FFF2-40B4-BE49-F238E27FC236}">
                <a16:creationId xmlns:a16="http://schemas.microsoft.com/office/drawing/2014/main" id="{8E418A7E-7BAA-924C-86BC-19D3A9B6D2C9}"/>
              </a:ext>
            </a:extLst>
          </p:cNvPr>
          <p:cNvSpPr txBox="1"/>
          <p:nvPr/>
        </p:nvSpPr>
        <p:spPr>
          <a:xfrm>
            <a:off x="5320832" y="5942943"/>
            <a:ext cx="1845776" cy="338554"/>
          </a:xfrm>
          <a:prstGeom prst="rect">
            <a:avLst/>
          </a:prstGeom>
          <a:noFill/>
        </p:spPr>
        <p:txBody>
          <a:bodyPr wrap="square" rtlCol="0">
            <a:noAutofit/>
          </a:bodyPr>
          <a:lstStyle/>
          <a:p>
            <a:pPr algn="ctr"/>
            <a:r>
              <a:rPr lang="en-US" sz="1600" dirty="0">
                <a:solidFill>
                  <a:srgbClr val="737373"/>
                </a:solidFill>
              </a:rPr>
              <a:t>Q2</a:t>
            </a:r>
          </a:p>
        </p:txBody>
      </p:sp>
      <p:sp>
        <p:nvSpPr>
          <p:cNvPr id="73" name="TextBox 72">
            <a:extLst>
              <a:ext uri="{FF2B5EF4-FFF2-40B4-BE49-F238E27FC236}">
                <a16:creationId xmlns:a16="http://schemas.microsoft.com/office/drawing/2014/main" id="{B375A476-8853-604A-A600-946F7FCCEAF1}"/>
              </a:ext>
            </a:extLst>
          </p:cNvPr>
          <p:cNvSpPr txBox="1"/>
          <p:nvPr/>
        </p:nvSpPr>
        <p:spPr>
          <a:xfrm>
            <a:off x="7265243" y="5942943"/>
            <a:ext cx="1845776" cy="338554"/>
          </a:xfrm>
          <a:prstGeom prst="rect">
            <a:avLst/>
          </a:prstGeom>
          <a:noFill/>
        </p:spPr>
        <p:txBody>
          <a:bodyPr wrap="square" rtlCol="0">
            <a:noAutofit/>
          </a:bodyPr>
          <a:lstStyle/>
          <a:p>
            <a:pPr algn="ctr"/>
            <a:r>
              <a:rPr lang="en-US" sz="1600" dirty="0">
                <a:solidFill>
                  <a:srgbClr val="737373"/>
                </a:solidFill>
              </a:rPr>
              <a:t>Q3</a:t>
            </a:r>
          </a:p>
        </p:txBody>
      </p:sp>
      <p:sp>
        <p:nvSpPr>
          <p:cNvPr id="79" name="TextBox 78">
            <a:extLst>
              <a:ext uri="{FF2B5EF4-FFF2-40B4-BE49-F238E27FC236}">
                <a16:creationId xmlns:a16="http://schemas.microsoft.com/office/drawing/2014/main" id="{C9982117-52EF-9644-B620-65F2A921007E}"/>
              </a:ext>
            </a:extLst>
          </p:cNvPr>
          <p:cNvSpPr txBox="1"/>
          <p:nvPr/>
        </p:nvSpPr>
        <p:spPr>
          <a:xfrm>
            <a:off x="9146596" y="5942943"/>
            <a:ext cx="1845776" cy="338554"/>
          </a:xfrm>
          <a:prstGeom prst="rect">
            <a:avLst/>
          </a:prstGeom>
          <a:noFill/>
        </p:spPr>
        <p:txBody>
          <a:bodyPr wrap="square" rtlCol="0">
            <a:noAutofit/>
          </a:bodyPr>
          <a:lstStyle/>
          <a:p>
            <a:pPr algn="ctr"/>
            <a:r>
              <a:rPr lang="en-US" sz="1600" dirty="0">
                <a:solidFill>
                  <a:srgbClr val="737373"/>
                </a:solidFill>
              </a:rPr>
              <a:t>Q4</a:t>
            </a:r>
          </a:p>
        </p:txBody>
      </p:sp>
      <p:grpSp>
        <p:nvGrpSpPr>
          <p:cNvPr id="98" name="Group 97">
            <a:extLst>
              <a:ext uri="{FF2B5EF4-FFF2-40B4-BE49-F238E27FC236}">
                <a16:creationId xmlns:a16="http://schemas.microsoft.com/office/drawing/2014/main" id="{40A5FFCA-4660-2F47-B7BC-3CD1BF36A759}"/>
              </a:ext>
            </a:extLst>
          </p:cNvPr>
          <p:cNvGrpSpPr/>
          <p:nvPr userDrawn="1"/>
        </p:nvGrpSpPr>
        <p:grpSpPr>
          <a:xfrm>
            <a:off x="3853826" y="1990216"/>
            <a:ext cx="949556" cy="3823133"/>
            <a:chOff x="2468433" y="4038600"/>
            <a:chExt cx="828692" cy="340321"/>
          </a:xfrm>
        </p:grpSpPr>
        <p:cxnSp>
          <p:nvCxnSpPr>
            <p:cNvPr id="99" name="Straight Connector 98">
              <a:extLst>
                <a:ext uri="{FF2B5EF4-FFF2-40B4-BE49-F238E27FC236}">
                  <a16:creationId xmlns:a16="http://schemas.microsoft.com/office/drawing/2014/main" id="{9AD77AE8-B5A4-F54C-AF79-BBEBCA1226B9}"/>
                </a:ext>
              </a:extLst>
            </p:cNvPr>
            <p:cNvCxnSpPr/>
            <p:nvPr/>
          </p:nvCxnSpPr>
          <p:spPr>
            <a:xfrm>
              <a:off x="2468433" y="4038600"/>
              <a:ext cx="0" cy="340321"/>
            </a:xfrm>
            <a:prstGeom prst="line">
              <a:avLst/>
            </a:prstGeom>
            <a:ln w="12700" cap="rnd">
              <a:solidFill>
                <a:schemeClr val="accent1"/>
              </a:solidFill>
              <a:prstDash val="sysDot"/>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0FCE602E-8406-B243-B4D5-AC0FD1277CB1}"/>
                </a:ext>
              </a:extLst>
            </p:cNvPr>
            <p:cNvCxnSpPr/>
            <p:nvPr/>
          </p:nvCxnSpPr>
          <p:spPr>
            <a:xfrm>
              <a:off x="2882779" y="4038600"/>
              <a:ext cx="0" cy="340321"/>
            </a:xfrm>
            <a:prstGeom prst="line">
              <a:avLst/>
            </a:prstGeom>
            <a:ln w="12700" cap="rnd">
              <a:solidFill>
                <a:schemeClr val="accent1"/>
              </a:solidFill>
              <a:prstDash val="sysDot"/>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B89FD107-EE3D-D448-A4CB-9D0D1A3553EF}"/>
                </a:ext>
              </a:extLst>
            </p:cNvPr>
            <p:cNvCxnSpPr/>
            <p:nvPr/>
          </p:nvCxnSpPr>
          <p:spPr>
            <a:xfrm>
              <a:off x="3297125" y="4038600"/>
              <a:ext cx="0" cy="340321"/>
            </a:xfrm>
            <a:prstGeom prst="line">
              <a:avLst/>
            </a:prstGeom>
            <a:ln w="12700" cap="rnd">
              <a:solidFill>
                <a:schemeClr val="accent1"/>
              </a:solidFill>
              <a:prstDash val="sysDot"/>
            </a:ln>
          </p:spPr>
          <p:style>
            <a:lnRef idx="1">
              <a:schemeClr val="accent1"/>
            </a:lnRef>
            <a:fillRef idx="0">
              <a:schemeClr val="accent1"/>
            </a:fillRef>
            <a:effectRef idx="0">
              <a:schemeClr val="accent1"/>
            </a:effectRef>
            <a:fontRef idx="minor">
              <a:schemeClr val="tx1"/>
            </a:fontRef>
          </p:style>
        </p:cxnSp>
      </p:grpSp>
      <p:grpSp>
        <p:nvGrpSpPr>
          <p:cNvPr id="102" name="Group 101">
            <a:extLst>
              <a:ext uri="{FF2B5EF4-FFF2-40B4-BE49-F238E27FC236}">
                <a16:creationId xmlns:a16="http://schemas.microsoft.com/office/drawing/2014/main" id="{9CD8E47B-A45E-1B49-917B-7965AEB652DA}"/>
              </a:ext>
            </a:extLst>
          </p:cNvPr>
          <p:cNvGrpSpPr/>
          <p:nvPr userDrawn="1"/>
        </p:nvGrpSpPr>
        <p:grpSpPr>
          <a:xfrm>
            <a:off x="5809217" y="1990216"/>
            <a:ext cx="949556" cy="3823133"/>
            <a:chOff x="2468433" y="4038600"/>
            <a:chExt cx="828692" cy="340321"/>
          </a:xfrm>
        </p:grpSpPr>
        <p:cxnSp>
          <p:nvCxnSpPr>
            <p:cNvPr id="103" name="Straight Connector 102">
              <a:extLst>
                <a:ext uri="{FF2B5EF4-FFF2-40B4-BE49-F238E27FC236}">
                  <a16:creationId xmlns:a16="http://schemas.microsoft.com/office/drawing/2014/main" id="{439EF452-132B-0E43-A993-58C254774726}"/>
                </a:ext>
              </a:extLst>
            </p:cNvPr>
            <p:cNvCxnSpPr/>
            <p:nvPr/>
          </p:nvCxnSpPr>
          <p:spPr>
            <a:xfrm>
              <a:off x="2468433" y="4038600"/>
              <a:ext cx="0" cy="340321"/>
            </a:xfrm>
            <a:prstGeom prst="line">
              <a:avLst/>
            </a:prstGeom>
            <a:ln w="12700" cap="rnd">
              <a:solidFill>
                <a:schemeClr val="tx1">
                  <a:lumMod val="20000"/>
                  <a:lumOff val="8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921E1923-3840-1F40-BC08-0C2C7E05466D}"/>
                </a:ext>
              </a:extLst>
            </p:cNvPr>
            <p:cNvCxnSpPr/>
            <p:nvPr/>
          </p:nvCxnSpPr>
          <p:spPr>
            <a:xfrm>
              <a:off x="2882779" y="4038600"/>
              <a:ext cx="0" cy="340321"/>
            </a:xfrm>
            <a:prstGeom prst="line">
              <a:avLst/>
            </a:prstGeom>
            <a:ln w="12700" cap="rnd">
              <a:solidFill>
                <a:schemeClr val="tx1">
                  <a:lumMod val="20000"/>
                  <a:lumOff val="8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BC12BB14-71E8-124E-A367-3BC1F1CD26C0}"/>
                </a:ext>
              </a:extLst>
            </p:cNvPr>
            <p:cNvCxnSpPr/>
            <p:nvPr/>
          </p:nvCxnSpPr>
          <p:spPr>
            <a:xfrm>
              <a:off x="3297125" y="4038600"/>
              <a:ext cx="0" cy="340321"/>
            </a:xfrm>
            <a:prstGeom prst="line">
              <a:avLst/>
            </a:prstGeom>
            <a:ln w="12700" cap="rnd">
              <a:solidFill>
                <a:schemeClr val="tx1">
                  <a:lumMod val="20000"/>
                  <a:lumOff val="80000"/>
                </a:schemeClr>
              </a:solidFill>
              <a:prstDash val="sysDot"/>
            </a:ln>
          </p:spPr>
          <p:style>
            <a:lnRef idx="1">
              <a:schemeClr val="accent1"/>
            </a:lnRef>
            <a:fillRef idx="0">
              <a:schemeClr val="accent1"/>
            </a:fillRef>
            <a:effectRef idx="0">
              <a:schemeClr val="accent1"/>
            </a:effectRef>
            <a:fontRef idx="minor">
              <a:schemeClr val="tx1"/>
            </a:fontRef>
          </p:style>
        </p:cxnSp>
      </p:grpSp>
      <p:grpSp>
        <p:nvGrpSpPr>
          <p:cNvPr id="106" name="Group 105">
            <a:extLst>
              <a:ext uri="{FF2B5EF4-FFF2-40B4-BE49-F238E27FC236}">
                <a16:creationId xmlns:a16="http://schemas.microsoft.com/office/drawing/2014/main" id="{EB067D3C-5FEC-A840-9D59-BF1317951ECB}"/>
              </a:ext>
            </a:extLst>
          </p:cNvPr>
          <p:cNvGrpSpPr/>
          <p:nvPr userDrawn="1"/>
        </p:nvGrpSpPr>
        <p:grpSpPr>
          <a:xfrm>
            <a:off x="7668267" y="1990216"/>
            <a:ext cx="949556" cy="3823133"/>
            <a:chOff x="2468433" y="4038600"/>
            <a:chExt cx="828692" cy="340321"/>
          </a:xfrm>
        </p:grpSpPr>
        <p:cxnSp>
          <p:nvCxnSpPr>
            <p:cNvPr id="107" name="Straight Connector 106">
              <a:extLst>
                <a:ext uri="{FF2B5EF4-FFF2-40B4-BE49-F238E27FC236}">
                  <a16:creationId xmlns:a16="http://schemas.microsoft.com/office/drawing/2014/main" id="{B9301103-E1BC-A34C-811D-A8AFCC89FC2F}"/>
                </a:ext>
              </a:extLst>
            </p:cNvPr>
            <p:cNvCxnSpPr/>
            <p:nvPr/>
          </p:nvCxnSpPr>
          <p:spPr>
            <a:xfrm>
              <a:off x="2468433" y="4038600"/>
              <a:ext cx="0" cy="340321"/>
            </a:xfrm>
            <a:prstGeom prst="line">
              <a:avLst/>
            </a:prstGeom>
            <a:ln w="12700" cap="rnd">
              <a:solidFill>
                <a:schemeClr val="tx1">
                  <a:lumMod val="20000"/>
                  <a:lumOff val="8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A6392F70-E069-F944-90FE-25643099BE1E}"/>
                </a:ext>
              </a:extLst>
            </p:cNvPr>
            <p:cNvCxnSpPr/>
            <p:nvPr/>
          </p:nvCxnSpPr>
          <p:spPr>
            <a:xfrm>
              <a:off x="2882779" y="4038600"/>
              <a:ext cx="0" cy="340321"/>
            </a:xfrm>
            <a:prstGeom prst="line">
              <a:avLst/>
            </a:prstGeom>
            <a:ln w="12700" cap="rnd">
              <a:solidFill>
                <a:schemeClr val="tx1">
                  <a:lumMod val="20000"/>
                  <a:lumOff val="8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DD5DB290-431D-3647-A94D-468A2C3C7803}"/>
                </a:ext>
              </a:extLst>
            </p:cNvPr>
            <p:cNvCxnSpPr/>
            <p:nvPr/>
          </p:nvCxnSpPr>
          <p:spPr>
            <a:xfrm>
              <a:off x="3297125" y="4038600"/>
              <a:ext cx="0" cy="340321"/>
            </a:xfrm>
            <a:prstGeom prst="line">
              <a:avLst/>
            </a:prstGeom>
            <a:ln w="12700" cap="rnd">
              <a:solidFill>
                <a:schemeClr val="tx1">
                  <a:lumMod val="20000"/>
                  <a:lumOff val="80000"/>
                </a:schemeClr>
              </a:solidFill>
              <a:prstDash val="sysDot"/>
            </a:ln>
          </p:spPr>
          <p:style>
            <a:lnRef idx="1">
              <a:schemeClr val="accent1"/>
            </a:lnRef>
            <a:fillRef idx="0">
              <a:schemeClr val="accent1"/>
            </a:fillRef>
            <a:effectRef idx="0">
              <a:schemeClr val="accent1"/>
            </a:effectRef>
            <a:fontRef idx="minor">
              <a:schemeClr val="tx1"/>
            </a:fontRef>
          </p:style>
        </p:cxnSp>
      </p:grpSp>
      <p:grpSp>
        <p:nvGrpSpPr>
          <p:cNvPr id="110" name="Group 109">
            <a:extLst>
              <a:ext uri="{FF2B5EF4-FFF2-40B4-BE49-F238E27FC236}">
                <a16:creationId xmlns:a16="http://schemas.microsoft.com/office/drawing/2014/main" id="{F20A4D1C-9C28-BD4A-B4B5-A90B1DC1E258}"/>
              </a:ext>
            </a:extLst>
          </p:cNvPr>
          <p:cNvGrpSpPr/>
          <p:nvPr userDrawn="1"/>
        </p:nvGrpSpPr>
        <p:grpSpPr>
          <a:xfrm>
            <a:off x="9470044" y="1990216"/>
            <a:ext cx="949556" cy="3823133"/>
            <a:chOff x="2468433" y="4038600"/>
            <a:chExt cx="828692" cy="340321"/>
          </a:xfrm>
        </p:grpSpPr>
        <p:cxnSp>
          <p:nvCxnSpPr>
            <p:cNvPr id="111" name="Straight Connector 110">
              <a:extLst>
                <a:ext uri="{FF2B5EF4-FFF2-40B4-BE49-F238E27FC236}">
                  <a16:creationId xmlns:a16="http://schemas.microsoft.com/office/drawing/2014/main" id="{9B2CD111-05A0-EB49-A36B-6D24D7BDBFAD}"/>
                </a:ext>
              </a:extLst>
            </p:cNvPr>
            <p:cNvCxnSpPr/>
            <p:nvPr/>
          </p:nvCxnSpPr>
          <p:spPr>
            <a:xfrm>
              <a:off x="2468433" y="4038600"/>
              <a:ext cx="0" cy="340321"/>
            </a:xfrm>
            <a:prstGeom prst="line">
              <a:avLst/>
            </a:prstGeom>
            <a:ln w="12700" cap="rnd">
              <a:solidFill>
                <a:schemeClr val="tx1">
                  <a:lumMod val="20000"/>
                  <a:lumOff val="8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F5A14592-D894-1643-AE54-5F9B15A6FB70}"/>
                </a:ext>
              </a:extLst>
            </p:cNvPr>
            <p:cNvCxnSpPr/>
            <p:nvPr/>
          </p:nvCxnSpPr>
          <p:spPr>
            <a:xfrm>
              <a:off x="2882779" y="4038600"/>
              <a:ext cx="0" cy="340321"/>
            </a:xfrm>
            <a:prstGeom prst="line">
              <a:avLst/>
            </a:prstGeom>
            <a:ln w="12700" cap="rnd">
              <a:solidFill>
                <a:schemeClr val="tx1">
                  <a:lumMod val="20000"/>
                  <a:lumOff val="8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41938DFC-5AAF-B04C-96B7-D0FAD524FD3F}"/>
                </a:ext>
              </a:extLst>
            </p:cNvPr>
            <p:cNvCxnSpPr/>
            <p:nvPr/>
          </p:nvCxnSpPr>
          <p:spPr>
            <a:xfrm>
              <a:off x="3297125" y="4038600"/>
              <a:ext cx="0" cy="340321"/>
            </a:xfrm>
            <a:prstGeom prst="line">
              <a:avLst/>
            </a:prstGeom>
            <a:ln w="12700" cap="rnd">
              <a:solidFill>
                <a:schemeClr val="tx1">
                  <a:lumMod val="20000"/>
                  <a:lumOff val="80000"/>
                </a:schemeClr>
              </a:solidFill>
              <a:prstDash val="sysDot"/>
            </a:ln>
          </p:spPr>
          <p:style>
            <a:lnRef idx="1">
              <a:schemeClr val="accent1"/>
            </a:lnRef>
            <a:fillRef idx="0">
              <a:schemeClr val="accent1"/>
            </a:fillRef>
            <a:effectRef idx="0">
              <a:schemeClr val="accent1"/>
            </a:effectRef>
            <a:fontRef idx="minor">
              <a:schemeClr val="tx1"/>
            </a:fontRef>
          </p:style>
        </p:cxnSp>
      </p:grpSp>
      <p:cxnSp>
        <p:nvCxnSpPr>
          <p:cNvPr id="114" name="Straight Connector 113">
            <a:extLst>
              <a:ext uri="{FF2B5EF4-FFF2-40B4-BE49-F238E27FC236}">
                <a16:creationId xmlns:a16="http://schemas.microsoft.com/office/drawing/2014/main" id="{136D1D8D-3AD1-4E47-AB18-A6094FC2C8E5}"/>
              </a:ext>
            </a:extLst>
          </p:cNvPr>
          <p:cNvCxnSpPr>
            <a:cxnSpLocks/>
          </p:cNvCxnSpPr>
          <p:nvPr userDrawn="1"/>
        </p:nvCxnSpPr>
        <p:spPr>
          <a:xfrm>
            <a:off x="3439479" y="1978088"/>
            <a:ext cx="1" cy="3828489"/>
          </a:xfrm>
          <a:prstGeom prst="line">
            <a:avLst/>
          </a:prstGeom>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F5057E39-430F-FE46-BDC1-41F4DC2C7CC2}"/>
              </a:ext>
            </a:extLst>
          </p:cNvPr>
          <p:cNvCxnSpPr>
            <a:cxnSpLocks/>
          </p:cNvCxnSpPr>
          <p:nvPr userDrawn="1"/>
        </p:nvCxnSpPr>
        <p:spPr>
          <a:xfrm>
            <a:off x="5285255" y="1978088"/>
            <a:ext cx="1" cy="3828489"/>
          </a:xfrm>
          <a:prstGeom prst="line">
            <a:avLst/>
          </a:prstGeom>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983F3BA0-7829-5A42-BCF6-2822E8713521}"/>
              </a:ext>
            </a:extLst>
          </p:cNvPr>
          <p:cNvCxnSpPr>
            <a:cxnSpLocks/>
          </p:cNvCxnSpPr>
          <p:nvPr userDrawn="1"/>
        </p:nvCxnSpPr>
        <p:spPr>
          <a:xfrm>
            <a:off x="7185314" y="1978088"/>
            <a:ext cx="1" cy="3828489"/>
          </a:xfrm>
          <a:prstGeom prst="line">
            <a:avLst/>
          </a:prstGeom>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B266AC6A-0195-D44C-9F0C-E28D94A1A414}"/>
              </a:ext>
            </a:extLst>
          </p:cNvPr>
          <p:cNvCxnSpPr>
            <a:cxnSpLocks/>
          </p:cNvCxnSpPr>
          <p:nvPr userDrawn="1"/>
        </p:nvCxnSpPr>
        <p:spPr>
          <a:xfrm>
            <a:off x="9107227" y="1978088"/>
            <a:ext cx="1" cy="3828489"/>
          </a:xfrm>
          <a:prstGeom prst="line">
            <a:avLst/>
          </a:prstGeom>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DC1EB67F-9BB2-DD45-9FA9-518C4C3673D5}"/>
              </a:ext>
            </a:extLst>
          </p:cNvPr>
          <p:cNvCxnSpPr>
            <a:cxnSpLocks/>
          </p:cNvCxnSpPr>
          <p:nvPr userDrawn="1"/>
        </p:nvCxnSpPr>
        <p:spPr>
          <a:xfrm>
            <a:off x="10844540" y="1978088"/>
            <a:ext cx="1" cy="3828489"/>
          </a:xfrm>
          <a:prstGeom prst="line">
            <a:avLst/>
          </a:prstGeom>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20" name="TextBox 119">
            <a:extLst>
              <a:ext uri="{FF2B5EF4-FFF2-40B4-BE49-F238E27FC236}">
                <a16:creationId xmlns:a16="http://schemas.microsoft.com/office/drawing/2014/main" id="{59126D56-2AF5-A64F-8D11-436F40F3AD3E}"/>
              </a:ext>
            </a:extLst>
          </p:cNvPr>
          <p:cNvSpPr txBox="1"/>
          <p:nvPr userDrawn="1"/>
        </p:nvSpPr>
        <p:spPr>
          <a:xfrm>
            <a:off x="3439479" y="5942943"/>
            <a:ext cx="1845776" cy="338554"/>
          </a:xfrm>
          <a:prstGeom prst="rect">
            <a:avLst/>
          </a:prstGeom>
          <a:noFill/>
        </p:spPr>
        <p:txBody>
          <a:bodyPr wrap="square" rtlCol="0">
            <a:noAutofit/>
          </a:bodyPr>
          <a:lstStyle/>
          <a:p>
            <a:pPr algn="ctr"/>
            <a:r>
              <a:rPr lang="en-US" sz="1600" dirty="0">
                <a:solidFill>
                  <a:srgbClr val="737373"/>
                </a:solidFill>
              </a:rPr>
              <a:t>Q1</a:t>
            </a:r>
          </a:p>
        </p:txBody>
      </p:sp>
      <p:sp>
        <p:nvSpPr>
          <p:cNvPr id="121" name="TextBox 120">
            <a:extLst>
              <a:ext uri="{FF2B5EF4-FFF2-40B4-BE49-F238E27FC236}">
                <a16:creationId xmlns:a16="http://schemas.microsoft.com/office/drawing/2014/main" id="{3A54135D-3E3F-CA45-905E-8266A21B17CC}"/>
              </a:ext>
            </a:extLst>
          </p:cNvPr>
          <p:cNvSpPr txBox="1"/>
          <p:nvPr userDrawn="1"/>
        </p:nvSpPr>
        <p:spPr>
          <a:xfrm>
            <a:off x="5320832" y="5942943"/>
            <a:ext cx="1845776" cy="338554"/>
          </a:xfrm>
          <a:prstGeom prst="rect">
            <a:avLst/>
          </a:prstGeom>
          <a:noFill/>
        </p:spPr>
        <p:txBody>
          <a:bodyPr wrap="square" rtlCol="0">
            <a:noAutofit/>
          </a:bodyPr>
          <a:lstStyle/>
          <a:p>
            <a:pPr algn="ctr"/>
            <a:r>
              <a:rPr lang="en-US" sz="1600" dirty="0">
                <a:solidFill>
                  <a:srgbClr val="737373"/>
                </a:solidFill>
              </a:rPr>
              <a:t>Q2</a:t>
            </a:r>
          </a:p>
        </p:txBody>
      </p:sp>
      <p:sp>
        <p:nvSpPr>
          <p:cNvPr id="122" name="TextBox 121">
            <a:extLst>
              <a:ext uri="{FF2B5EF4-FFF2-40B4-BE49-F238E27FC236}">
                <a16:creationId xmlns:a16="http://schemas.microsoft.com/office/drawing/2014/main" id="{5B2DB575-D68A-E948-AF28-24C88612F8A3}"/>
              </a:ext>
            </a:extLst>
          </p:cNvPr>
          <p:cNvSpPr txBox="1"/>
          <p:nvPr userDrawn="1"/>
        </p:nvSpPr>
        <p:spPr>
          <a:xfrm>
            <a:off x="7265243" y="5942943"/>
            <a:ext cx="1845776" cy="338554"/>
          </a:xfrm>
          <a:prstGeom prst="rect">
            <a:avLst/>
          </a:prstGeom>
          <a:noFill/>
        </p:spPr>
        <p:txBody>
          <a:bodyPr wrap="square" rtlCol="0">
            <a:noAutofit/>
          </a:bodyPr>
          <a:lstStyle/>
          <a:p>
            <a:pPr algn="ctr"/>
            <a:r>
              <a:rPr lang="en-US" sz="1600" dirty="0">
                <a:solidFill>
                  <a:srgbClr val="737373"/>
                </a:solidFill>
              </a:rPr>
              <a:t>Q3</a:t>
            </a:r>
          </a:p>
        </p:txBody>
      </p:sp>
      <p:sp>
        <p:nvSpPr>
          <p:cNvPr id="123" name="TextBox 122">
            <a:extLst>
              <a:ext uri="{FF2B5EF4-FFF2-40B4-BE49-F238E27FC236}">
                <a16:creationId xmlns:a16="http://schemas.microsoft.com/office/drawing/2014/main" id="{6742C25D-782C-C94D-91EB-EFA381CC181B}"/>
              </a:ext>
            </a:extLst>
          </p:cNvPr>
          <p:cNvSpPr txBox="1"/>
          <p:nvPr userDrawn="1"/>
        </p:nvSpPr>
        <p:spPr>
          <a:xfrm>
            <a:off x="9146596" y="5942943"/>
            <a:ext cx="1845776" cy="338554"/>
          </a:xfrm>
          <a:prstGeom prst="rect">
            <a:avLst/>
          </a:prstGeom>
          <a:noFill/>
        </p:spPr>
        <p:txBody>
          <a:bodyPr wrap="square" rtlCol="0">
            <a:noAutofit/>
          </a:bodyPr>
          <a:lstStyle/>
          <a:p>
            <a:pPr algn="ctr"/>
            <a:r>
              <a:rPr lang="en-US" sz="1600" dirty="0">
                <a:solidFill>
                  <a:srgbClr val="737373"/>
                </a:solidFill>
              </a:rPr>
              <a:t>Q4</a:t>
            </a:r>
          </a:p>
        </p:txBody>
      </p:sp>
      <p:sp>
        <p:nvSpPr>
          <p:cNvPr id="3" name="Date Placeholder 2">
            <a:extLst>
              <a:ext uri="{FF2B5EF4-FFF2-40B4-BE49-F238E27FC236}">
                <a16:creationId xmlns:a16="http://schemas.microsoft.com/office/drawing/2014/main" id="{187C76F4-D6CE-9448-9637-B895934B0086}"/>
              </a:ext>
            </a:extLst>
          </p:cNvPr>
          <p:cNvSpPr>
            <a:spLocks noGrp="1"/>
          </p:cNvSpPr>
          <p:nvPr>
            <p:ph type="dt" sz="half" idx="21"/>
          </p:nvPr>
        </p:nvSpPr>
        <p:spPr/>
        <p:txBody>
          <a:bodyPr/>
          <a:lstStyle/>
          <a:p>
            <a:r>
              <a:rPr lang="en-US"/>
              <a:t>©2018 Teradata</a:t>
            </a:r>
            <a:endParaRPr lang="en-US" dirty="0"/>
          </a:p>
        </p:txBody>
      </p:sp>
    </p:spTree>
    <p:extLst>
      <p:ext uri="{BB962C8B-B14F-4D97-AF65-F5344CB8AC3E}">
        <p14:creationId xmlns:p14="http://schemas.microsoft.com/office/powerpoint/2010/main" val="309127552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End Slide">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2FF2EC81-72AE-A74F-A934-235E12C98EA9}"/>
              </a:ext>
            </a:extLst>
          </p:cNvPr>
          <p:cNvSpPr/>
          <p:nvPr userDrawn="1"/>
        </p:nvSpPr>
        <p:spPr>
          <a:xfrm>
            <a:off x="439386" y="6377048"/>
            <a:ext cx="415389" cy="308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3" name="Rectangle 22">
            <a:extLst>
              <a:ext uri="{FF2B5EF4-FFF2-40B4-BE49-F238E27FC236}">
                <a16:creationId xmlns:a16="http://schemas.microsoft.com/office/drawing/2014/main" id="{61135D6B-C4EE-C74F-9BEC-0EFA578C5099}"/>
              </a:ext>
            </a:extLst>
          </p:cNvPr>
          <p:cNvSpPr/>
          <p:nvPr userDrawn="1"/>
        </p:nvSpPr>
        <p:spPr>
          <a:xfrm>
            <a:off x="10087303" y="6237514"/>
            <a:ext cx="1669268" cy="5615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0" name="Rectangle 9">
            <a:extLst>
              <a:ext uri="{FF2B5EF4-FFF2-40B4-BE49-F238E27FC236}">
                <a16:creationId xmlns:a16="http://schemas.microsoft.com/office/drawing/2014/main" id="{55231912-DD3F-DA41-B87E-CFF4C88B787B}"/>
              </a:ext>
            </a:extLst>
          </p:cNvPr>
          <p:cNvSpPr/>
          <p:nvPr/>
        </p:nvSpPr>
        <p:spPr>
          <a:xfrm>
            <a:off x="311727" y="310394"/>
            <a:ext cx="11565346" cy="6235879"/>
          </a:xfrm>
          <a:prstGeom prst="rect">
            <a:avLst/>
          </a:prstGeom>
          <a:solidFill>
            <a:srgbClr val="3949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CEA93CFA-D12D-1748-9E4C-3BBC9D29AA4B}"/>
              </a:ext>
            </a:extLst>
          </p:cNvPr>
          <p:cNvPicPr>
            <a:picLocks noChangeAspect="1"/>
          </p:cNvPicPr>
          <p:nvPr/>
        </p:nvPicPr>
        <p:blipFill>
          <a:blip r:embed="rId2"/>
          <a:stretch>
            <a:fillRect/>
          </a:stretch>
        </p:blipFill>
        <p:spPr>
          <a:xfrm>
            <a:off x="5200774" y="5441338"/>
            <a:ext cx="1787250" cy="339352"/>
          </a:xfrm>
          <a:prstGeom prst="rect">
            <a:avLst/>
          </a:prstGeom>
        </p:spPr>
      </p:pic>
      <p:sp>
        <p:nvSpPr>
          <p:cNvPr id="12" name="TextBox 11">
            <a:extLst>
              <a:ext uri="{FF2B5EF4-FFF2-40B4-BE49-F238E27FC236}">
                <a16:creationId xmlns:a16="http://schemas.microsoft.com/office/drawing/2014/main" id="{BD0299BF-3553-784B-AB74-5F461FA0CDB4}"/>
              </a:ext>
            </a:extLst>
          </p:cNvPr>
          <p:cNvSpPr txBox="1"/>
          <p:nvPr/>
        </p:nvSpPr>
        <p:spPr>
          <a:xfrm>
            <a:off x="-1" y="3148520"/>
            <a:ext cx="12188801" cy="707886"/>
          </a:xfrm>
          <a:prstGeom prst="rect">
            <a:avLst/>
          </a:prstGeom>
          <a:noFill/>
        </p:spPr>
        <p:txBody>
          <a:bodyPr wrap="square" rtlCol="0">
            <a:spAutoFit/>
          </a:bodyPr>
          <a:lstStyle/>
          <a:p>
            <a:pPr algn="ctr"/>
            <a:r>
              <a:rPr lang="en-US" sz="4000" b="0" dirty="0">
                <a:solidFill>
                  <a:schemeClr val="accent1"/>
                </a:solidFill>
              </a:rPr>
              <a:t>Thank you.</a:t>
            </a:r>
          </a:p>
        </p:txBody>
      </p:sp>
      <p:sp>
        <p:nvSpPr>
          <p:cNvPr id="15" name="TextBox 14">
            <a:extLst>
              <a:ext uri="{FF2B5EF4-FFF2-40B4-BE49-F238E27FC236}">
                <a16:creationId xmlns:a16="http://schemas.microsoft.com/office/drawing/2014/main" id="{12A0EDCA-D6E9-4749-ADC1-6D9106036384}"/>
              </a:ext>
            </a:extLst>
          </p:cNvPr>
          <p:cNvSpPr txBox="1"/>
          <p:nvPr/>
        </p:nvSpPr>
        <p:spPr>
          <a:xfrm>
            <a:off x="-3200" y="5992626"/>
            <a:ext cx="12195200" cy="294632"/>
          </a:xfrm>
          <a:prstGeom prst="rect">
            <a:avLst/>
          </a:prstGeom>
          <a:noFill/>
        </p:spPr>
        <p:txBody>
          <a:bodyPr wrap="square" rtlCol="0">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lang="en-US" sz="1000" b="1" dirty="0">
                <a:solidFill>
                  <a:schemeClr val="bg2"/>
                </a:solidFill>
                <a:latin typeface="Arial" panose="020B0604020202020204" pitchFamily="34" charset="0"/>
                <a:cs typeface="Arial" panose="020B0604020202020204" pitchFamily="34" charset="0"/>
              </a:rPr>
              <a:t>©2018 Teradata</a:t>
            </a:r>
            <a:endParaRPr lang="en-US" sz="1000" b="1" dirty="0">
              <a:solidFill>
                <a:schemeClr val="bg2"/>
              </a:solidFill>
              <a:effectLst/>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C5A011A7-DFB2-DB44-9E1C-CC59AB0FCB81}"/>
              </a:ext>
            </a:extLst>
          </p:cNvPr>
          <p:cNvSpPr/>
          <p:nvPr userDrawn="1"/>
        </p:nvSpPr>
        <p:spPr>
          <a:xfrm>
            <a:off x="311727" y="310394"/>
            <a:ext cx="11565346" cy="6235879"/>
          </a:xfrm>
          <a:prstGeom prst="rect">
            <a:avLst/>
          </a:prstGeom>
          <a:solidFill>
            <a:srgbClr val="3949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D43DA471-06B7-A040-918A-DAFBF85F49A3}"/>
              </a:ext>
            </a:extLst>
          </p:cNvPr>
          <p:cNvPicPr>
            <a:picLocks noChangeAspect="1"/>
          </p:cNvPicPr>
          <p:nvPr userDrawn="1"/>
        </p:nvPicPr>
        <p:blipFill>
          <a:blip r:embed="rId2"/>
          <a:stretch>
            <a:fillRect/>
          </a:stretch>
        </p:blipFill>
        <p:spPr>
          <a:xfrm>
            <a:off x="5200774" y="5441338"/>
            <a:ext cx="1787250" cy="339352"/>
          </a:xfrm>
          <a:prstGeom prst="rect">
            <a:avLst/>
          </a:prstGeom>
        </p:spPr>
      </p:pic>
      <p:sp>
        <p:nvSpPr>
          <p:cNvPr id="17" name="TextBox 16">
            <a:extLst>
              <a:ext uri="{FF2B5EF4-FFF2-40B4-BE49-F238E27FC236}">
                <a16:creationId xmlns:a16="http://schemas.microsoft.com/office/drawing/2014/main" id="{8E0CA0D1-A0A5-134A-8AB5-0B7C7F583103}"/>
              </a:ext>
            </a:extLst>
          </p:cNvPr>
          <p:cNvSpPr txBox="1"/>
          <p:nvPr userDrawn="1"/>
        </p:nvSpPr>
        <p:spPr>
          <a:xfrm>
            <a:off x="-1" y="3148520"/>
            <a:ext cx="12188801" cy="707886"/>
          </a:xfrm>
          <a:prstGeom prst="rect">
            <a:avLst/>
          </a:prstGeom>
          <a:noFill/>
        </p:spPr>
        <p:txBody>
          <a:bodyPr wrap="square" rtlCol="0">
            <a:spAutoFit/>
          </a:bodyPr>
          <a:lstStyle/>
          <a:p>
            <a:pPr algn="ctr"/>
            <a:r>
              <a:rPr lang="en-US" sz="4000" b="1" dirty="0">
                <a:solidFill>
                  <a:schemeClr val="accent1"/>
                </a:solidFill>
              </a:rPr>
              <a:t>Thank you.</a:t>
            </a:r>
          </a:p>
        </p:txBody>
      </p:sp>
      <p:sp>
        <p:nvSpPr>
          <p:cNvPr id="19" name="TextBox 18">
            <a:extLst>
              <a:ext uri="{FF2B5EF4-FFF2-40B4-BE49-F238E27FC236}">
                <a16:creationId xmlns:a16="http://schemas.microsoft.com/office/drawing/2014/main" id="{BBA04D5B-D99C-3C4B-814D-424772DC760E}"/>
              </a:ext>
            </a:extLst>
          </p:cNvPr>
          <p:cNvSpPr txBox="1"/>
          <p:nvPr userDrawn="1"/>
        </p:nvSpPr>
        <p:spPr>
          <a:xfrm>
            <a:off x="311727" y="6048004"/>
            <a:ext cx="11565346" cy="153888"/>
          </a:xfrm>
          <a:prstGeom prst="rect">
            <a:avLst/>
          </a:prstGeom>
          <a:noFill/>
        </p:spPr>
        <p:txBody>
          <a:bodyPr wrap="square" lIns="0" tIns="0" rIns="0" bIns="0"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b="1" dirty="0">
                <a:solidFill>
                  <a:schemeClr val="bg2"/>
                </a:solidFill>
                <a:latin typeface="Arial" panose="020B0604020202020204" pitchFamily="34" charset="0"/>
                <a:cs typeface="Arial" panose="020B0604020202020204" pitchFamily="34" charset="0"/>
              </a:rPr>
              <a:t>©2018 Teradata</a:t>
            </a:r>
            <a:endParaRPr lang="en-US" sz="1000" b="1" dirty="0">
              <a:solidFill>
                <a:schemeClr val="bg2"/>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280665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FB5B278-83B7-3046-8766-F3AC294D9E84}"/>
              </a:ext>
            </a:extLst>
          </p:cNvPr>
          <p:cNvSpPr>
            <a:spLocks noGrp="1"/>
          </p:cNvSpPr>
          <p:nvPr>
            <p:ph type="title" hasCustomPrompt="1"/>
          </p:nvPr>
        </p:nvSpPr>
        <p:spPr/>
        <p:txBody>
          <a:bodyPr/>
          <a:lstStyle/>
          <a:p>
            <a:r>
              <a:rPr lang="en-US" dirty="0"/>
              <a:t>Agenda</a:t>
            </a:r>
          </a:p>
        </p:txBody>
      </p:sp>
      <p:sp>
        <p:nvSpPr>
          <p:cNvPr id="10" name="Date Placeholder 9">
            <a:extLst>
              <a:ext uri="{FF2B5EF4-FFF2-40B4-BE49-F238E27FC236}">
                <a16:creationId xmlns:a16="http://schemas.microsoft.com/office/drawing/2014/main" id="{C932055F-9606-2248-AEDA-885B4F3090AB}"/>
              </a:ext>
            </a:extLst>
          </p:cNvPr>
          <p:cNvSpPr>
            <a:spLocks noGrp="1"/>
          </p:cNvSpPr>
          <p:nvPr>
            <p:ph type="dt" sz="half" idx="15"/>
          </p:nvPr>
        </p:nvSpPr>
        <p:spPr/>
        <p:txBody>
          <a:bodyPr/>
          <a:lstStyle/>
          <a:p>
            <a:r>
              <a:rPr lang="en-US"/>
              <a:t>©2018 Teradata</a:t>
            </a:r>
            <a:endParaRPr lang="en-US" dirty="0"/>
          </a:p>
        </p:txBody>
      </p:sp>
      <p:sp>
        <p:nvSpPr>
          <p:cNvPr id="7" name="Content Placeholder 5">
            <a:extLst>
              <a:ext uri="{FF2B5EF4-FFF2-40B4-BE49-F238E27FC236}">
                <a16:creationId xmlns:a16="http://schemas.microsoft.com/office/drawing/2014/main" id="{ECB34F34-D933-FF46-BAD3-AA030BFB1D74}"/>
              </a:ext>
            </a:extLst>
          </p:cNvPr>
          <p:cNvSpPr>
            <a:spLocks noGrp="1"/>
          </p:cNvSpPr>
          <p:nvPr>
            <p:ph sz="quarter" idx="17"/>
          </p:nvPr>
        </p:nvSpPr>
        <p:spPr>
          <a:xfrm>
            <a:off x="587375" y="1600200"/>
            <a:ext cx="6988175" cy="46101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4408105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bwMode="gray">
          <a:xfrm>
            <a:off x="609600" y="1672167"/>
            <a:ext cx="10972800" cy="4529667"/>
          </a:xfrm>
        </p:spPr>
        <p:txBody>
          <a:bodyPr>
            <a:noAutofit/>
          </a:bodyPr>
          <a:lstStyle>
            <a:lvl1pPr>
              <a:defRPr sz="2400">
                <a:solidFill>
                  <a:schemeClr val="tx1"/>
                </a:solidFill>
              </a:defRPr>
            </a:lvl1pPr>
            <a:lvl2pPr marL="687900" indent="-306910">
              <a:defRPr sz="2133">
                <a:solidFill>
                  <a:schemeClr val="tx1"/>
                </a:solidFill>
              </a:defRPr>
            </a:lvl2pPr>
            <a:lvl3pPr marL="990575" indent="-302676">
              <a:defRPr sz="1867">
                <a:solidFill>
                  <a:schemeClr val="tx1"/>
                </a:solidFill>
              </a:defRPr>
            </a:lvl3pPr>
            <a:lvl4pPr>
              <a:defRPr sz="2400">
                <a:solidFill>
                  <a:schemeClr val="tx1"/>
                </a:solidFill>
              </a:defRPr>
            </a:lvl4pPr>
            <a:lvl5pPr>
              <a:defRPr sz="2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p:cNvSpPr>
            <a:spLocks noGrp="1"/>
          </p:cNvSpPr>
          <p:nvPr>
            <p:ph type="dt" sz="half" idx="10"/>
          </p:nvPr>
        </p:nvSpPr>
        <p:spPr/>
        <p:txBody>
          <a:bodyPr/>
          <a:lstStyle/>
          <a:p>
            <a:r>
              <a:rPr lang="en-US"/>
              <a:t>© 2018 Teradata</a:t>
            </a:r>
            <a:endParaRPr lang="en-US" dirty="0"/>
          </a:p>
        </p:txBody>
      </p:sp>
      <p:sp>
        <p:nvSpPr>
          <p:cNvPr id="4" name="Footer Placeholder 3"/>
          <p:cNvSpPr>
            <a:spLocks noGrp="1"/>
          </p:cNvSpPr>
          <p:nvPr>
            <p:ph type="ftr" sz="quarter" idx="11"/>
          </p:nvPr>
        </p:nvSpPr>
        <p:spPr/>
        <p:txBody>
          <a:bodyPr/>
          <a:lstStyle/>
          <a:p>
            <a:endParaRPr lang="en-US" dirty="0"/>
          </a:p>
        </p:txBody>
      </p:sp>
      <p:sp>
        <p:nvSpPr>
          <p:cNvPr id="21" name="Title 20"/>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26364349"/>
      </p:ext>
    </p:extLst>
  </p:cSld>
  <p:clrMapOvr>
    <a:masterClrMapping/>
  </p:clrMapOvr>
  <p:transition spd="med">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Title and Subtitl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 2018 Teradata</a:t>
            </a:r>
            <a:endParaRPr lang="en-US" dirty="0"/>
          </a:p>
        </p:txBody>
      </p:sp>
      <p:sp>
        <p:nvSpPr>
          <p:cNvPr id="3" name="Footer Placeholder 2"/>
          <p:cNvSpPr>
            <a:spLocks noGrp="1"/>
          </p:cNvSpPr>
          <p:nvPr>
            <p:ph type="ftr" sz="quarter" idx="11"/>
          </p:nvPr>
        </p:nvSpPr>
        <p:spPr/>
        <p:txBody>
          <a:bodyPr/>
          <a:lstStyle/>
          <a:p>
            <a:endParaRPr lang="en-US" dirty="0"/>
          </a:p>
        </p:txBody>
      </p:sp>
      <p:sp>
        <p:nvSpPr>
          <p:cNvPr id="4" name="Title 3"/>
          <p:cNvSpPr>
            <a:spLocks noGrp="1"/>
          </p:cNvSpPr>
          <p:nvPr>
            <p:ph type="title"/>
          </p:nvPr>
        </p:nvSpPr>
        <p:spPr>
          <a:xfrm>
            <a:off x="609600" y="426718"/>
            <a:ext cx="10972800" cy="958737"/>
          </a:xfrm>
        </p:spPr>
        <p:txBody>
          <a:bodyPr/>
          <a:lstStyle/>
          <a:p>
            <a:r>
              <a:rPr lang="en-US"/>
              <a:t>Click to edit Master title style</a:t>
            </a:r>
          </a:p>
        </p:txBody>
      </p:sp>
      <p:sp>
        <p:nvSpPr>
          <p:cNvPr id="9" name="Text Placeholder 8"/>
          <p:cNvSpPr>
            <a:spLocks noGrp="1"/>
          </p:cNvSpPr>
          <p:nvPr>
            <p:ph type="body" sz="quarter" idx="12"/>
          </p:nvPr>
        </p:nvSpPr>
        <p:spPr>
          <a:xfrm>
            <a:off x="609600" y="975361"/>
            <a:ext cx="10960293" cy="410095"/>
          </a:xfrm>
        </p:spPr>
        <p:txBody>
          <a:bodyPr/>
          <a:lstStyle>
            <a:lvl1pPr marL="0" indent="0">
              <a:buNone/>
              <a:defRPr sz="2133">
                <a:solidFill>
                  <a:srgbClr val="5F6062"/>
                </a:solidFill>
              </a:defRPr>
            </a:lvl1pPr>
          </a:lstStyle>
          <a:p>
            <a:pPr lvl="0"/>
            <a:r>
              <a:rPr lang="en-US"/>
              <a:t>Click to edit Master text styles</a:t>
            </a:r>
          </a:p>
        </p:txBody>
      </p:sp>
    </p:spTree>
    <p:extLst>
      <p:ext uri="{BB962C8B-B14F-4D97-AF65-F5344CB8AC3E}">
        <p14:creationId xmlns:p14="http://schemas.microsoft.com/office/powerpoint/2010/main" val="2337758874"/>
      </p:ext>
    </p:extLst>
  </p:cSld>
  <p:clrMapOvr>
    <a:masterClrMapping/>
  </p:clrMapOvr>
  <p:transition spd="med">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 with Photo">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038A84F-299D-4840-B938-87ABA42AB2B4}"/>
              </a:ext>
            </a:extLst>
          </p:cNvPr>
          <p:cNvSpPr/>
          <p:nvPr userDrawn="1"/>
        </p:nvSpPr>
        <p:spPr>
          <a:xfrm>
            <a:off x="10352868" y="6199322"/>
            <a:ext cx="1518834" cy="6586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ontent Placeholder 5">
            <a:extLst>
              <a:ext uri="{FF2B5EF4-FFF2-40B4-BE49-F238E27FC236}">
                <a16:creationId xmlns:a16="http://schemas.microsoft.com/office/drawing/2014/main" id="{19C70DF3-C46A-0C4F-9EE9-A292209A1592}"/>
              </a:ext>
            </a:extLst>
          </p:cNvPr>
          <p:cNvSpPr>
            <a:spLocks noGrp="1"/>
          </p:cNvSpPr>
          <p:nvPr>
            <p:ph sz="quarter" idx="18"/>
          </p:nvPr>
        </p:nvSpPr>
        <p:spPr>
          <a:xfrm>
            <a:off x="587375" y="1600200"/>
            <a:ext cx="6988175" cy="4610100"/>
          </a:xfrm>
        </p:spPr>
        <p:txBody>
          <a:bodyPr/>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0A5ED40E-3BDF-834C-B342-0AACC13AADE6}"/>
              </a:ext>
            </a:extLst>
          </p:cNvPr>
          <p:cNvSpPr>
            <a:spLocks noGrp="1"/>
          </p:cNvSpPr>
          <p:nvPr>
            <p:ph type="title" hasCustomPrompt="1"/>
          </p:nvPr>
        </p:nvSpPr>
        <p:spPr>
          <a:xfrm>
            <a:off x="587482" y="395492"/>
            <a:ext cx="6987433" cy="715294"/>
          </a:xfrm>
        </p:spPr>
        <p:txBody>
          <a:bodyPr anchor="b">
            <a:noAutofit/>
          </a:bodyPr>
          <a:lstStyle>
            <a:lvl1pPr>
              <a:defRPr lang="en-US" b="1" smtClean="0">
                <a:solidFill>
                  <a:schemeClr val="accent1"/>
                </a:solidFill>
                <a:effectLst/>
              </a:defRPr>
            </a:lvl1pPr>
          </a:lstStyle>
          <a:p>
            <a:r>
              <a:rPr lang="en-US" dirty="0"/>
              <a:t>Agenda</a:t>
            </a:r>
          </a:p>
        </p:txBody>
      </p:sp>
      <p:sp>
        <p:nvSpPr>
          <p:cNvPr id="3" name="Rectangle 2">
            <a:extLst>
              <a:ext uri="{FF2B5EF4-FFF2-40B4-BE49-F238E27FC236}">
                <a16:creationId xmlns:a16="http://schemas.microsoft.com/office/drawing/2014/main" id="{F0181247-E393-DF48-8C60-6E293D190EB8}"/>
              </a:ext>
            </a:extLst>
          </p:cNvPr>
          <p:cNvSpPr/>
          <p:nvPr/>
        </p:nvSpPr>
        <p:spPr>
          <a:xfrm>
            <a:off x="10352868" y="6199322"/>
            <a:ext cx="1518834" cy="6586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Picture Placeholder 6">
            <a:extLst>
              <a:ext uri="{FF2B5EF4-FFF2-40B4-BE49-F238E27FC236}">
                <a16:creationId xmlns:a16="http://schemas.microsoft.com/office/drawing/2014/main" id="{9A2D2736-BFBA-BB47-995A-EF5AB50AE88D}"/>
              </a:ext>
            </a:extLst>
          </p:cNvPr>
          <p:cNvSpPr>
            <a:spLocks noGrp="1"/>
          </p:cNvSpPr>
          <p:nvPr>
            <p:ph type="pic" sz="quarter" idx="14" hasCustomPrompt="1"/>
          </p:nvPr>
        </p:nvSpPr>
        <p:spPr>
          <a:xfrm>
            <a:off x="8355013" y="293688"/>
            <a:ext cx="3532187" cy="6254750"/>
          </a:xfrm>
          <a:prstGeom prst="rect">
            <a:avLst/>
          </a:prstGeom>
        </p:spPr>
        <p:txBody>
          <a:bodyPr anchor="ctr">
            <a:normAutofit/>
          </a:bodyPr>
          <a:lstStyle>
            <a:lvl1pPr marL="0" indent="0" algn="ctr">
              <a:buNone/>
              <a:defRPr sz="2100"/>
            </a:lvl1pPr>
          </a:lstStyle>
          <a:p>
            <a:r>
              <a:rPr lang="en-US" dirty="0"/>
              <a:t>Drag image here or click the icon to prompt image insert</a:t>
            </a:r>
          </a:p>
        </p:txBody>
      </p:sp>
      <p:sp>
        <p:nvSpPr>
          <p:cNvPr id="6" name="Date Placeholder 5">
            <a:extLst>
              <a:ext uri="{FF2B5EF4-FFF2-40B4-BE49-F238E27FC236}">
                <a16:creationId xmlns:a16="http://schemas.microsoft.com/office/drawing/2014/main" id="{42EE1A06-AA3D-9643-BF77-20403566C79E}"/>
              </a:ext>
            </a:extLst>
          </p:cNvPr>
          <p:cNvSpPr>
            <a:spLocks noGrp="1"/>
          </p:cNvSpPr>
          <p:nvPr>
            <p:ph type="dt" sz="half" idx="16"/>
          </p:nvPr>
        </p:nvSpPr>
        <p:spPr/>
        <p:txBody>
          <a:bodyPr/>
          <a:lstStyle/>
          <a:p>
            <a:r>
              <a:rPr lang="en-US"/>
              <a:t>©2018 Teradata</a:t>
            </a:r>
            <a:endParaRPr lang="en-US" dirty="0"/>
          </a:p>
        </p:txBody>
      </p:sp>
    </p:spTree>
    <p:extLst>
      <p:ext uri="{BB962C8B-B14F-4D97-AF65-F5344CB8AC3E}">
        <p14:creationId xmlns:p14="http://schemas.microsoft.com/office/powerpoint/2010/main" val="7937278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4FCB1739-2088-F54F-A6AF-3FF8B473DB03}"/>
              </a:ext>
            </a:extLst>
          </p:cNvPr>
          <p:cNvSpPr>
            <a:spLocks noGrp="1"/>
          </p:cNvSpPr>
          <p:nvPr>
            <p:ph sz="quarter" idx="16"/>
          </p:nvPr>
        </p:nvSpPr>
        <p:spPr>
          <a:xfrm>
            <a:off x="587375" y="2057401"/>
            <a:ext cx="6986588" cy="41529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0A5ED40E-3BDF-834C-B342-0AACC13AADE6}"/>
              </a:ext>
            </a:extLst>
          </p:cNvPr>
          <p:cNvSpPr>
            <a:spLocks noGrp="1"/>
          </p:cNvSpPr>
          <p:nvPr>
            <p:ph type="title" hasCustomPrompt="1"/>
          </p:nvPr>
        </p:nvSpPr>
        <p:spPr>
          <a:xfrm>
            <a:off x="587482" y="395492"/>
            <a:ext cx="10515600" cy="715294"/>
          </a:xfrm>
        </p:spPr>
        <p:txBody>
          <a:bodyPr anchor="b">
            <a:noAutofit/>
          </a:bodyPr>
          <a:lstStyle>
            <a:lvl1pPr>
              <a:defRPr lang="en-US" b="1" smtClean="0">
                <a:solidFill>
                  <a:schemeClr val="accent1"/>
                </a:solidFill>
                <a:effectLst/>
              </a:defRPr>
            </a:lvl1pPr>
          </a:lstStyle>
          <a:p>
            <a:r>
              <a:rPr lang="en-US" dirty="0"/>
              <a:t>Page Title Placeholder </a:t>
            </a:r>
          </a:p>
        </p:txBody>
      </p:sp>
      <p:sp>
        <p:nvSpPr>
          <p:cNvPr id="13" name="Text Placeholder 12">
            <a:extLst>
              <a:ext uri="{FF2B5EF4-FFF2-40B4-BE49-F238E27FC236}">
                <a16:creationId xmlns:a16="http://schemas.microsoft.com/office/drawing/2014/main" id="{27B582C0-F1B4-5E45-B235-6254D715FB52}"/>
              </a:ext>
            </a:extLst>
          </p:cNvPr>
          <p:cNvSpPr>
            <a:spLocks noGrp="1"/>
          </p:cNvSpPr>
          <p:nvPr>
            <p:ph type="body" sz="quarter" idx="11" hasCustomPrompt="1"/>
          </p:nvPr>
        </p:nvSpPr>
        <p:spPr>
          <a:xfrm>
            <a:off x="586740" y="1120581"/>
            <a:ext cx="10516342" cy="479619"/>
          </a:xfrm>
          <a:prstGeom prst="rect">
            <a:avLst/>
          </a:prstGeom>
        </p:spPr>
        <p:txBody>
          <a:bodyPr>
            <a:noAutofit/>
          </a:bodyPr>
          <a:lstStyle>
            <a:lvl1pPr marL="0" indent="0">
              <a:buNone/>
              <a:defRPr sz="2500">
                <a:solidFill>
                  <a:schemeClr val="tx2"/>
                </a:solidFill>
              </a:defRPr>
            </a:lvl1pPr>
          </a:lstStyle>
          <a:p>
            <a:pPr lvl="0"/>
            <a:r>
              <a:rPr lang="en-US" dirty="0"/>
              <a:t>Subtitle Placeholder</a:t>
            </a:r>
          </a:p>
        </p:txBody>
      </p:sp>
      <p:sp>
        <p:nvSpPr>
          <p:cNvPr id="3" name="Date Placeholder 2">
            <a:extLst>
              <a:ext uri="{FF2B5EF4-FFF2-40B4-BE49-F238E27FC236}">
                <a16:creationId xmlns:a16="http://schemas.microsoft.com/office/drawing/2014/main" id="{53C8BCFF-4EA4-A542-89AA-6731D741D224}"/>
              </a:ext>
            </a:extLst>
          </p:cNvPr>
          <p:cNvSpPr>
            <a:spLocks noGrp="1"/>
          </p:cNvSpPr>
          <p:nvPr>
            <p:ph type="dt" sz="half" idx="13"/>
          </p:nvPr>
        </p:nvSpPr>
        <p:spPr/>
        <p:txBody>
          <a:bodyPr/>
          <a:lstStyle/>
          <a:p>
            <a:r>
              <a:rPr lang="en-US"/>
              <a:t>©2018 Teradata</a:t>
            </a:r>
            <a:endParaRPr lang="en-US" dirty="0"/>
          </a:p>
        </p:txBody>
      </p:sp>
    </p:spTree>
    <p:extLst>
      <p:ext uri="{BB962C8B-B14F-4D97-AF65-F5344CB8AC3E}">
        <p14:creationId xmlns:p14="http://schemas.microsoft.com/office/powerpoint/2010/main" val="18012345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 + Title Only">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B8EBE8CA-3E13-334A-A201-6659DA8D8161}"/>
              </a:ext>
            </a:extLst>
          </p:cNvPr>
          <p:cNvSpPr>
            <a:spLocks noGrp="1"/>
          </p:cNvSpPr>
          <p:nvPr>
            <p:ph sz="quarter" idx="15"/>
          </p:nvPr>
        </p:nvSpPr>
        <p:spPr>
          <a:xfrm>
            <a:off x="587375" y="1600200"/>
            <a:ext cx="6988175" cy="46101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0A5ED40E-3BDF-834C-B342-0AACC13AADE6}"/>
              </a:ext>
            </a:extLst>
          </p:cNvPr>
          <p:cNvSpPr>
            <a:spLocks noGrp="1"/>
          </p:cNvSpPr>
          <p:nvPr>
            <p:ph type="title" hasCustomPrompt="1"/>
          </p:nvPr>
        </p:nvSpPr>
        <p:spPr>
          <a:xfrm>
            <a:off x="587482" y="395492"/>
            <a:ext cx="10515600" cy="715294"/>
          </a:xfrm>
        </p:spPr>
        <p:txBody>
          <a:bodyPr anchor="b">
            <a:noAutofit/>
          </a:bodyPr>
          <a:lstStyle>
            <a:lvl1pPr>
              <a:defRPr lang="en-US" b="1" smtClean="0">
                <a:solidFill>
                  <a:schemeClr val="accent1"/>
                </a:solidFill>
                <a:effectLst/>
              </a:defRPr>
            </a:lvl1pPr>
          </a:lstStyle>
          <a:p>
            <a:r>
              <a:rPr lang="en-US" dirty="0"/>
              <a:t>Page Title Placeholder </a:t>
            </a:r>
          </a:p>
        </p:txBody>
      </p:sp>
      <p:sp>
        <p:nvSpPr>
          <p:cNvPr id="3" name="Date Placeholder 2">
            <a:extLst>
              <a:ext uri="{FF2B5EF4-FFF2-40B4-BE49-F238E27FC236}">
                <a16:creationId xmlns:a16="http://schemas.microsoft.com/office/drawing/2014/main" id="{BF71A50F-18DA-BB46-847F-5CC3413F022F}"/>
              </a:ext>
            </a:extLst>
          </p:cNvPr>
          <p:cNvSpPr>
            <a:spLocks noGrp="1"/>
          </p:cNvSpPr>
          <p:nvPr>
            <p:ph type="dt" sz="half" idx="13"/>
          </p:nvPr>
        </p:nvSpPr>
        <p:spPr/>
        <p:txBody>
          <a:bodyPr/>
          <a:lstStyle/>
          <a:p>
            <a:r>
              <a:rPr lang="en-US"/>
              <a:t>©2018 Teradata</a:t>
            </a:r>
            <a:endParaRPr lang="en-US" dirty="0"/>
          </a:p>
        </p:txBody>
      </p:sp>
    </p:spTree>
    <p:extLst>
      <p:ext uri="{BB962C8B-B14F-4D97-AF65-F5344CB8AC3E}">
        <p14:creationId xmlns:p14="http://schemas.microsoft.com/office/powerpoint/2010/main" val="41953137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ED40E-3BDF-834C-B342-0AACC13AADE6}"/>
              </a:ext>
            </a:extLst>
          </p:cNvPr>
          <p:cNvSpPr>
            <a:spLocks noGrp="1"/>
          </p:cNvSpPr>
          <p:nvPr>
            <p:ph type="title" hasCustomPrompt="1"/>
          </p:nvPr>
        </p:nvSpPr>
        <p:spPr>
          <a:xfrm>
            <a:off x="587482" y="395492"/>
            <a:ext cx="10515600" cy="715294"/>
          </a:xfrm>
        </p:spPr>
        <p:txBody>
          <a:bodyPr anchor="b">
            <a:noAutofit/>
          </a:bodyPr>
          <a:lstStyle>
            <a:lvl1pPr>
              <a:defRPr lang="en-US" b="1" smtClean="0">
                <a:solidFill>
                  <a:schemeClr val="accent1"/>
                </a:solidFill>
                <a:effectLst/>
              </a:defRPr>
            </a:lvl1pPr>
          </a:lstStyle>
          <a:p>
            <a:r>
              <a:rPr lang="en-US" dirty="0"/>
              <a:t>Page Title Placeholder </a:t>
            </a:r>
            <a:endParaRPr lang="en-US" dirty="0">
              <a:solidFill>
                <a:srgbClr val="F7884F"/>
              </a:solidFill>
              <a:effectLst/>
              <a:latin typeface="Arial" panose="020B0604020202020204" pitchFamily="34" charset="0"/>
            </a:endParaRPr>
          </a:p>
        </p:txBody>
      </p:sp>
      <p:sp>
        <p:nvSpPr>
          <p:cNvPr id="13" name="Text Placeholder 12">
            <a:extLst>
              <a:ext uri="{FF2B5EF4-FFF2-40B4-BE49-F238E27FC236}">
                <a16:creationId xmlns:a16="http://schemas.microsoft.com/office/drawing/2014/main" id="{27B582C0-F1B4-5E45-B235-6254D715FB52}"/>
              </a:ext>
            </a:extLst>
          </p:cNvPr>
          <p:cNvSpPr>
            <a:spLocks noGrp="1"/>
          </p:cNvSpPr>
          <p:nvPr>
            <p:ph type="body" sz="quarter" idx="11" hasCustomPrompt="1"/>
          </p:nvPr>
        </p:nvSpPr>
        <p:spPr>
          <a:xfrm>
            <a:off x="586740" y="1120581"/>
            <a:ext cx="10516342" cy="479619"/>
          </a:xfrm>
          <a:prstGeom prst="rect">
            <a:avLst/>
          </a:prstGeom>
        </p:spPr>
        <p:txBody>
          <a:bodyPr>
            <a:noAutofit/>
          </a:bodyPr>
          <a:lstStyle>
            <a:lvl1pPr marL="0" indent="0">
              <a:buNone/>
              <a:defRPr sz="2500">
                <a:solidFill>
                  <a:schemeClr val="tx2"/>
                </a:solidFill>
              </a:defRPr>
            </a:lvl1pPr>
          </a:lstStyle>
          <a:p>
            <a:pPr lvl="0"/>
            <a:r>
              <a:rPr lang="en-US" dirty="0"/>
              <a:t>Subtitle Placeholder</a:t>
            </a:r>
          </a:p>
        </p:txBody>
      </p:sp>
      <p:sp>
        <p:nvSpPr>
          <p:cNvPr id="3" name="Date Placeholder 2">
            <a:extLst>
              <a:ext uri="{FF2B5EF4-FFF2-40B4-BE49-F238E27FC236}">
                <a16:creationId xmlns:a16="http://schemas.microsoft.com/office/drawing/2014/main" id="{B1174DBC-EE7D-794C-95F9-AD83E5AC472C}"/>
              </a:ext>
            </a:extLst>
          </p:cNvPr>
          <p:cNvSpPr>
            <a:spLocks noGrp="1"/>
          </p:cNvSpPr>
          <p:nvPr>
            <p:ph type="dt" sz="half" idx="14"/>
          </p:nvPr>
        </p:nvSpPr>
        <p:spPr/>
        <p:txBody>
          <a:bodyPr/>
          <a:lstStyle/>
          <a:p>
            <a:r>
              <a:rPr lang="en-US"/>
              <a:t>©2018 Teradata</a:t>
            </a:r>
            <a:endParaRPr lang="en-US" dirty="0"/>
          </a:p>
        </p:txBody>
      </p:sp>
      <p:sp>
        <p:nvSpPr>
          <p:cNvPr id="8" name="Content Placeholder 7">
            <a:extLst>
              <a:ext uri="{FF2B5EF4-FFF2-40B4-BE49-F238E27FC236}">
                <a16:creationId xmlns:a16="http://schemas.microsoft.com/office/drawing/2014/main" id="{9378D16A-296F-504C-9993-61D859544475}"/>
              </a:ext>
            </a:extLst>
          </p:cNvPr>
          <p:cNvSpPr>
            <a:spLocks noGrp="1"/>
          </p:cNvSpPr>
          <p:nvPr>
            <p:ph sz="quarter" idx="16"/>
          </p:nvPr>
        </p:nvSpPr>
        <p:spPr>
          <a:xfrm>
            <a:off x="587375" y="2057594"/>
            <a:ext cx="5007082" cy="41527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9">
            <a:extLst>
              <a:ext uri="{FF2B5EF4-FFF2-40B4-BE49-F238E27FC236}">
                <a16:creationId xmlns:a16="http://schemas.microsoft.com/office/drawing/2014/main" id="{CD724D81-F1E9-6F46-B84C-B7FD3F439A5C}"/>
              </a:ext>
            </a:extLst>
          </p:cNvPr>
          <p:cNvSpPr>
            <a:spLocks noGrp="1"/>
          </p:cNvSpPr>
          <p:nvPr>
            <p:ph sz="quarter" idx="17"/>
          </p:nvPr>
        </p:nvSpPr>
        <p:spPr>
          <a:xfrm>
            <a:off x="6096000" y="2057400"/>
            <a:ext cx="5007082" cy="41523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919985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 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ED40E-3BDF-834C-B342-0AACC13AADE6}"/>
              </a:ext>
            </a:extLst>
          </p:cNvPr>
          <p:cNvSpPr>
            <a:spLocks noGrp="1"/>
          </p:cNvSpPr>
          <p:nvPr>
            <p:ph type="title" hasCustomPrompt="1"/>
          </p:nvPr>
        </p:nvSpPr>
        <p:spPr>
          <a:xfrm>
            <a:off x="587482" y="395492"/>
            <a:ext cx="10515600" cy="715294"/>
          </a:xfrm>
        </p:spPr>
        <p:txBody>
          <a:bodyPr anchor="b">
            <a:noAutofit/>
          </a:bodyPr>
          <a:lstStyle>
            <a:lvl1pPr>
              <a:defRPr lang="en-US" b="1" smtClean="0">
                <a:solidFill>
                  <a:schemeClr val="accent1"/>
                </a:solidFill>
                <a:effectLst/>
              </a:defRPr>
            </a:lvl1pPr>
          </a:lstStyle>
          <a:p>
            <a:r>
              <a:rPr lang="en-US" dirty="0"/>
              <a:t>Page Title Placeholder </a:t>
            </a:r>
            <a:endParaRPr lang="en-US" dirty="0">
              <a:solidFill>
                <a:srgbClr val="F7884F"/>
              </a:solidFill>
              <a:effectLst/>
              <a:latin typeface="Arial" panose="020B0604020202020204" pitchFamily="34" charset="0"/>
            </a:endParaRPr>
          </a:p>
        </p:txBody>
      </p:sp>
      <p:sp>
        <p:nvSpPr>
          <p:cNvPr id="3" name="Date Placeholder 2">
            <a:extLst>
              <a:ext uri="{FF2B5EF4-FFF2-40B4-BE49-F238E27FC236}">
                <a16:creationId xmlns:a16="http://schemas.microsoft.com/office/drawing/2014/main" id="{B1174DBC-EE7D-794C-95F9-AD83E5AC472C}"/>
              </a:ext>
            </a:extLst>
          </p:cNvPr>
          <p:cNvSpPr>
            <a:spLocks noGrp="1"/>
          </p:cNvSpPr>
          <p:nvPr>
            <p:ph type="dt" sz="half" idx="14"/>
          </p:nvPr>
        </p:nvSpPr>
        <p:spPr/>
        <p:txBody>
          <a:bodyPr/>
          <a:lstStyle/>
          <a:p>
            <a:r>
              <a:rPr lang="en-US"/>
              <a:t>©2018 Teradata</a:t>
            </a:r>
            <a:endParaRPr lang="en-US" dirty="0"/>
          </a:p>
        </p:txBody>
      </p:sp>
      <p:sp>
        <p:nvSpPr>
          <p:cNvPr id="8" name="Content Placeholder 7">
            <a:extLst>
              <a:ext uri="{FF2B5EF4-FFF2-40B4-BE49-F238E27FC236}">
                <a16:creationId xmlns:a16="http://schemas.microsoft.com/office/drawing/2014/main" id="{9378D16A-296F-504C-9993-61D859544475}"/>
              </a:ext>
            </a:extLst>
          </p:cNvPr>
          <p:cNvSpPr>
            <a:spLocks noGrp="1"/>
          </p:cNvSpPr>
          <p:nvPr>
            <p:ph sz="quarter" idx="16"/>
          </p:nvPr>
        </p:nvSpPr>
        <p:spPr>
          <a:xfrm>
            <a:off x="587375" y="1600200"/>
            <a:ext cx="5007082" cy="46101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9">
            <a:extLst>
              <a:ext uri="{FF2B5EF4-FFF2-40B4-BE49-F238E27FC236}">
                <a16:creationId xmlns:a16="http://schemas.microsoft.com/office/drawing/2014/main" id="{CD724D81-F1E9-6F46-B84C-B7FD3F439A5C}"/>
              </a:ext>
            </a:extLst>
          </p:cNvPr>
          <p:cNvSpPr>
            <a:spLocks noGrp="1"/>
          </p:cNvSpPr>
          <p:nvPr>
            <p:ph sz="quarter" idx="17"/>
          </p:nvPr>
        </p:nvSpPr>
        <p:spPr>
          <a:xfrm>
            <a:off x="6096000" y="1600046"/>
            <a:ext cx="5007082" cy="46096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482022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B57640B-7E5D-5343-A36C-D300F51C67D0}"/>
              </a:ext>
            </a:extLst>
          </p:cNvPr>
          <p:cNvSpPr>
            <a:spLocks noGrp="1"/>
          </p:cNvSpPr>
          <p:nvPr>
            <p:ph type="dt" sz="half" idx="10"/>
          </p:nvPr>
        </p:nvSpPr>
        <p:spPr/>
        <p:txBody>
          <a:bodyPr/>
          <a:lstStyle/>
          <a:p>
            <a:r>
              <a:rPr lang="en-US"/>
              <a:t>©2018 Teradata</a:t>
            </a:r>
            <a:endParaRPr lang="en-US" dirty="0"/>
          </a:p>
        </p:txBody>
      </p:sp>
    </p:spTree>
    <p:extLst>
      <p:ext uri="{BB962C8B-B14F-4D97-AF65-F5344CB8AC3E}">
        <p14:creationId xmlns:p14="http://schemas.microsoft.com/office/powerpoint/2010/main" val="1874564097"/>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0F56FA7-97CD-CC44-A8FE-03ECA54A4B10}"/>
              </a:ext>
            </a:extLst>
          </p:cNvPr>
          <p:cNvSpPr>
            <a:spLocks noGrp="1"/>
          </p:cNvSpPr>
          <p:nvPr>
            <p:ph type="title"/>
          </p:nvPr>
        </p:nvSpPr>
        <p:spPr>
          <a:xfrm>
            <a:off x="587482" y="395492"/>
            <a:ext cx="10515600" cy="715294"/>
          </a:xfrm>
          <a:prstGeom prst="rect">
            <a:avLst/>
          </a:prstGeom>
        </p:spPr>
        <p:txBody>
          <a:bodyPr vert="horz" lIns="91440" tIns="45720" rIns="91440" bIns="45720" rtlCol="0" anchor="b" anchorCtr="0">
            <a:noAutofit/>
          </a:bodyPr>
          <a:lstStyle/>
          <a:p>
            <a:r>
              <a:rPr lang="en-US"/>
              <a:t>Click to edit Master title style</a:t>
            </a:r>
            <a:endParaRPr lang="en-US" dirty="0"/>
          </a:p>
        </p:txBody>
      </p:sp>
      <p:pic>
        <p:nvPicPr>
          <p:cNvPr id="6" name="Picture 5">
            <a:extLst>
              <a:ext uri="{FF2B5EF4-FFF2-40B4-BE49-F238E27FC236}">
                <a16:creationId xmlns:a16="http://schemas.microsoft.com/office/drawing/2014/main" id="{8624ABD9-A1BC-F54C-83F3-D55EF0575089}"/>
              </a:ext>
            </a:extLst>
          </p:cNvPr>
          <p:cNvPicPr>
            <a:picLocks noChangeAspect="1"/>
          </p:cNvPicPr>
          <p:nvPr userDrawn="1"/>
        </p:nvPicPr>
        <p:blipFill>
          <a:blip r:embed="rId33"/>
          <a:stretch>
            <a:fillRect/>
          </a:stretch>
        </p:blipFill>
        <p:spPr>
          <a:xfrm>
            <a:off x="10413670" y="6349429"/>
            <a:ext cx="1140032" cy="215339"/>
          </a:xfrm>
          <a:prstGeom prst="rect">
            <a:avLst/>
          </a:prstGeom>
        </p:spPr>
      </p:pic>
      <p:sp>
        <p:nvSpPr>
          <p:cNvPr id="7" name="Text Placeholder 13">
            <a:extLst>
              <a:ext uri="{FF2B5EF4-FFF2-40B4-BE49-F238E27FC236}">
                <a16:creationId xmlns:a16="http://schemas.microsoft.com/office/drawing/2014/main" id="{AB083E24-8154-9543-A6CC-28C5F5B3C69F}"/>
              </a:ext>
            </a:extLst>
          </p:cNvPr>
          <p:cNvSpPr txBox="1">
            <a:spLocks/>
          </p:cNvSpPr>
          <p:nvPr/>
        </p:nvSpPr>
        <p:spPr>
          <a:xfrm>
            <a:off x="509751" y="6393655"/>
            <a:ext cx="328449" cy="251607"/>
          </a:xfrm>
          <a:prstGeom prst="rect">
            <a:avLst/>
          </a:prstGeom>
        </p:spPr>
        <p:txBody>
          <a:bodyPr anchor="t">
            <a:noAutofit/>
          </a:bodyPr>
          <a:lstStyle>
            <a:lvl1pPr marL="0" indent="0" algn="l" defTabSz="914400" rtl="0" eaLnBrk="1" latinLnBrk="0" hangingPunct="1">
              <a:lnSpc>
                <a:spcPct val="150000"/>
              </a:lnSpc>
              <a:spcBef>
                <a:spcPts val="1000"/>
              </a:spcBef>
              <a:buFont typeface="Arial" panose="020B0604020202020204" pitchFamily="34" charset="0"/>
              <a:buNone/>
              <a:defRPr lang="en-US" sz="1250" b="0" i="0" kern="1200" smtClean="0">
                <a:solidFill>
                  <a:schemeClr val="bg1">
                    <a:lumMod val="85000"/>
                  </a:schemeClr>
                </a:solidFill>
                <a:effectLst/>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898C9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898C9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en-US" sz="1250" b="0" i="0" kern="1200" dirty="0">
                <a:solidFill>
                  <a:schemeClr val="bg1">
                    <a:lumMod val="85000"/>
                  </a:schemeClr>
                </a:solidFill>
                <a:effectLst/>
                <a:latin typeface="Arial" panose="020B0604020202020204" pitchFamily="34" charset="0"/>
                <a:ea typeface="+mn-ea"/>
                <a:cs typeface="Arial" panose="020B0604020202020204" pitchFamily="34" charset="0"/>
              </a:rPr>
              <a:t>     </a:t>
            </a:r>
            <a:endParaRPr lang="en-US" sz="1000" dirty="0">
              <a:solidFill>
                <a:schemeClr val="tx2"/>
              </a:solidFill>
            </a:endParaRPr>
          </a:p>
        </p:txBody>
      </p:sp>
      <p:sp>
        <p:nvSpPr>
          <p:cNvPr id="9" name="Text Placeholder 13">
            <a:extLst>
              <a:ext uri="{FF2B5EF4-FFF2-40B4-BE49-F238E27FC236}">
                <a16:creationId xmlns:a16="http://schemas.microsoft.com/office/drawing/2014/main" id="{69CCF6D0-5C39-FA42-8DFA-C3C8D198B30B}"/>
              </a:ext>
            </a:extLst>
          </p:cNvPr>
          <p:cNvSpPr txBox="1">
            <a:spLocks/>
          </p:cNvSpPr>
          <p:nvPr userDrawn="1"/>
        </p:nvSpPr>
        <p:spPr>
          <a:xfrm>
            <a:off x="509751" y="6393655"/>
            <a:ext cx="328449" cy="251607"/>
          </a:xfrm>
          <a:prstGeom prst="rect">
            <a:avLst/>
          </a:prstGeom>
        </p:spPr>
        <p:txBody>
          <a:bodyPr anchor="t">
            <a:noAutofit/>
          </a:bodyPr>
          <a:lstStyle>
            <a:lvl1pPr marL="0" indent="0" algn="l" defTabSz="914400" rtl="0" eaLnBrk="1" latinLnBrk="0" hangingPunct="1">
              <a:lnSpc>
                <a:spcPct val="150000"/>
              </a:lnSpc>
              <a:spcBef>
                <a:spcPts val="1000"/>
              </a:spcBef>
              <a:buFont typeface="Arial" panose="020B0604020202020204" pitchFamily="34" charset="0"/>
              <a:buNone/>
              <a:defRPr lang="en-US" sz="1250" b="0" i="0" kern="1200" smtClean="0">
                <a:solidFill>
                  <a:schemeClr val="bg1">
                    <a:lumMod val="85000"/>
                  </a:schemeClr>
                </a:solidFill>
                <a:effectLst/>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898C9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898C9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en-US" sz="1250" b="0" i="0" kern="1200" dirty="0">
                <a:solidFill>
                  <a:schemeClr val="bg1">
                    <a:lumMod val="85000"/>
                  </a:schemeClr>
                </a:solidFill>
                <a:effectLst/>
                <a:latin typeface="Arial" panose="020B0604020202020204" pitchFamily="34" charset="0"/>
                <a:ea typeface="+mn-ea"/>
                <a:cs typeface="Arial" panose="020B0604020202020204" pitchFamily="34" charset="0"/>
              </a:rPr>
              <a:t>     </a:t>
            </a:r>
            <a:endParaRPr lang="en-US" sz="1000" dirty="0">
              <a:solidFill>
                <a:schemeClr val="tx2"/>
              </a:solidFill>
            </a:endParaRPr>
          </a:p>
        </p:txBody>
      </p:sp>
      <p:sp>
        <p:nvSpPr>
          <p:cNvPr id="13" name="Date Placeholder 12">
            <a:extLst>
              <a:ext uri="{FF2B5EF4-FFF2-40B4-BE49-F238E27FC236}">
                <a16:creationId xmlns:a16="http://schemas.microsoft.com/office/drawing/2014/main" id="{66331420-2A96-264C-8710-CDCAFB346929}"/>
              </a:ext>
            </a:extLst>
          </p:cNvPr>
          <p:cNvSpPr>
            <a:spLocks noGrp="1"/>
          </p:cNvSpPr>
          <p:nvPr>
            <p:ph type="dt" sz="half" idx="2"/>
          </p:nvPr>
        </p:nvSpPr>
        <p:spPr>
          <a:xfrm>
            <a:off x="933278" y="6446965"/>
            <a:ext cx="2743200" cy="169277"/>
          </a:xfrm>
          <a:prstGeom prst="rect">
            <a:avLst/>
          </a:prstGeom>
        </p:spPr>
        <p:txBody>
          <a:bodyPr vert="horz" lIns="0" tIns="0" rIns="0" bIns="0" rtlCol="0" anchor="ctr">
            <a:spAutoFit/>
          </a:bodyPr>
          <a:lstStyle>
            <a:lvl1pPr algn="l">
              <a:defRPr sz="1100">
                <a:solidFill>
                  <a:schemeClr val="tx2"/>
                </a:solidFill>
              </a:defRPr>
            </a:lvl1pPr>
          </a:lstStyle>
          <a:p>
            <a:r>
              <a:rPr lang="en-US"/>
              <a:t>©2018 Teradata</a:t>
            </a:r>
            <a:endParaRPr lang="en-US" dirty="0"/>
          </a:p>
        </p:txBody>
      </p:sp>
      <p:sp>
        <p:nvSpPr>
          <p:cNvPr id="19" name="Text Placeholder 18">
            <a:extLst>
              <a:ext uri="{FF2B5EF4-FFF2-40B4-BE49-F238E27FC236}">
                <a16:creationId xmlns:a16="http://schemas.microsoft.com/office/drawing/2014/main" id="{45ADBA48-0344-6447-B080-904752F0BE9F}"/>
              </a:ext>
            </a:extLst>
          </p:cNvPr>
          <p:cNvSpPr>
            <a:spLocks noGrp="1"/>
          </p:cNvSpPr>
          <p:nvPr>
            <p:ph type="body" idx="1"/>
          </p:nvPr>
        </p:nvSpPr>
        <p:spPr>
          <a:xfrm>
            <a:off x="587482" y="1600200"/>
            <a:ext cx="10515600" cy="4610100"/>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Rectangle 2">
            <a:extLst>
              <a:ext uri="{FF2B5EF4-FFF2-40B4-BE49-F238E27FC236}">
                <a16:creationId xmlns:a16="http://schemas.microsoft.com/office/drawing/2014/main" id="{B830761E-1058-AE46-808B-05F1BF8A8B23}"/>
              </a:ext>
            </a:extLst>
          </p:cNvPr>
          <p:cNvSpPr/>
          <p:nvPr userDrawn="1"/>
        </p:nvSpPr>
        <p:spPr>
          <a:xfrm>
            <a:off x="587482" y="6446965"/>
            <a:ext cx="171522" cy="169277"/>
          </a:xfrm>
          <a:prstGeom prst="rect">
            <a:avLst/>
          </a:prstGeom>
        </p:spPr>
        <p:txBody>
          <a:bodyPr wrap="none" lIns="0" tIns="0" rIns="0" bIns="0">
            <a:spAutoFit/>
          </a:bodyPr>
          <a:lstStyle/>
          <a:p>
            <a:fld id="{233707B4-AEDC-BC43-B2A3-31B9137B1060}" type="slidenum">
              <a:rPr lang="en-US" sz="1100" smtClean="0">
                <a:solidFill>
                  <a:schemeClr val="accent1"/>
                </a:solidFill>
              </a:rPr>
              <a:pPr/>
              <a:t>‹#›</a:t>
            </a:fld>
            <a:endParaRPr lang="en-US" sz="1100" dirty="0">
              <a:solidFill>
                <a:schemeClr val="accent1"/>
              </a:solidFill>
            </a:endParaRPr>
          </a:p>
        </p:txBody>
      </p:sp>
    </p:spTree>
    <p:extLst>
      <p:ext uri="{BB962C8B-B14F-4D97-AF65-F5344CB8AC3E}">
        <p14:creationId xmlns:p14="http://schemas.microsoft.com/office/powerpoint/2010/main" val="950533664"/>
      </p:ext>
    </p:extLst>
  </p:cSld>
  <p:clrMap bg1="lt1" tx1="dk1" bg2="lt2" tx2="dk2" accent1="accent1" accent2="accent2" accent3="accent3" accent4="accent4" accent5="accent5" accent6="accent6" hlink="hlink" folHlink="folHlink"/>
  <p:sldLayoutIdLst>
    <p:sldLayoutId id="2147483766" r:id="rId1"/>
    <p:sldLayoutId id="2147483767" r:id="rId2"/>
    <p:sldLayoutId id="2147483768" r:id="rId3"/>
    <p:sldLayoutId id="2147483769" r:id="rId4"/>
    <p:sldLayoutId id="2147483770" r:id="rId5"/>
    <p:sldLayoutId id="2147483774" r:id="rId6"/>
    <p:sldLayoutId id="2147483771" r:id="rId7"/>
    <p:sldLayoutId id="2147483794" r:id="rId8"/>
    <p:sldLayoutId id="2147483772" r:id="rId9"/>
    <p:sldLayoutId id="2147483773" r:id="rId10"/>
    <p:sldLayoutId id="2147483775" r:id="rId11"/>
    <p:sldLayoutId id="2147483795" r:id="rId12"/>
    <p:sldLayoutId id="2147483776" r:id="rId13"/>
    <p:sldLayoutId id="2147483796" r:id="rId14"/>
    <p:sldLayoutId id="2147483777" r:id="rId15"/>
    <p:sldLayoutId id="2147483778" r:id="rId16"/>
    <p:sldLayoutId id="2147483779" r:id="rId17"/>
    <p:sldLayoutId id="2147483780" r:id="rId18"/>
    <p:sldLayoutId id="2147483781" r:id="rId19"/>
    <p:sldLayoutId id="2147483782" r:id="rId20"/>
    <p:sldLayoutId id="2147483783" r:id="rId21"/>
    <p:sldLayoutId id="2147483785" r:id="rId22"/>
    <p:sldLayoutId id="2147483786" r:id="rId23"/>
    <p:sldLayoutId id="2147483787" r:id="rId24"/>
    <p:sldLayoutId id="2147483788" r:id="rId25"/>
    <p:sldLayoutId id="2147483789" r:id="rId26"/>
    <p:sldLayoutId id="2147483790" r:id="rId27"/>
    <p:sldLayoutId id="2147483791" r:id="rId28"/>
    <p:sldLayoutId id="2147483793" r:id="rId29"/>
    <p:sldLayoutId id="2147483798" r:id="rId30"/>
    <p:sldLayoutId id="2147483800" r:id="rId31"/>
  </p:sldLayoutIdLst>
  <p:hf sldNum="0" hdr="0" ftr="0"/>
  <p:txStyles>
    <p:titleStyle>
      <a:lvl1pPr algn="l" defTabSz="914400" rtl="0" eaLnBrk="1" latinLnBrk="0" hangingPunct="1">
        <a:lnSpc>
          <a:spcPct val="90000"/>
        </a:lnSpc>
        <a:spcBef>
          <a:spcPct val="0"/>
        </a:spcBef>
        <a:buNone/>
        <a:defRPr sz="3100" b="1" i="0" kern="1200">
          <a:solidFill>
            <a:schemeClr val="accent1"/>
          </a:solidFill>
          <a:latin typeface="Arial" panose="020B0604020202020204" pitchFamily="34" charset="0"/>
          <a:ea typeface="+mj-ea"/>
          <a:cs typeface="Arial" panose="020B0604020202020204" pitchFamily="34" charset="0"/>
        </a:defRPr>
      </a:lvl1pPr>
    </p:titleStyle>
    <p:bodyStyle>
      <a:lvl1pPr marL="234950" indent="-234950" algn="l" defTabSz="914400" rtl="0" eaLnBrk="1" latinLnBrk="0" hangingPunct="1">
        <a:lnSpc>
          <a:spcPct val="120000"/>
        </a:lnSpc>
        <a:spcBef>
          <a:spcPts val="1000"/>
        </a:spcBef>
        <a:buFont typeface="Arial" panose="020B0604020202020204" pitchFamily="34" charset="0"/>
        <a:buChar char="•"/>
        <a:tabLst/>
        <a:defRPr sz="2100" kern="1200">
          <a:solidFill>
            <a:schemeClr val="tx1"/>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1900" kern="1200">
          <a:solidFill>
            <a:schemeClr val="tx1"/>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1700" kern="1200">
          <a:solidFill>
            <a:schemeClr val="tx1"/>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700" kern="1200">
          <a:solidFill>
            <a:schemeClr val="tx1"/>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7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3" pos="360">
          <p15:clr>
            <a:srgbClr val="F26B43"/>
          </p15:clr>
        </p15:guide>
        <p15:guide id="24" orient="horz" pos="408">
          <p15:clr>
            <a:srgbClr val="F26B43"/>
          </p15:clr>
        </p15:guide>
        <p15:guide id="25" orient="horz" pos="1008">
          <p15:clr>
            <a:srgbClr val="F26B43"/>
          </p15:clr>
        </p15:guide>
        <p15:guide id="26" orient="horz" pos="3912">
          <p15:clr>
            <a:srgbClr val="F26B43"/>
          </p15:clr>
        </p15:guide>
        <p15:guide id="27" orient="horz" pos="1296">
          <p15:clr>
            <a:srgbClr val="F26B43"/>
          </p15:clr>
        </p15:guide>
        <p15:guide id="28" pos="384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1.xml"/></Relationships>
</file>

<file path=ppt/slides/_rels/slide6.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image" Target="../media/image6.tiff"/><Relationship Id="rId1" Type="http://schemas.openxmlformats.org/officeDocument/2006/relationships/slideLayout" Target="../slideLayouts/slideLayout6.xml"/><Relationship Id="rId5" Type="http://schemas.openxmlformats.org/officeDocument/2006/relationships/image" Target="../media/image9.tiff"/><Relationship Id="rId4" Type="http://schemas.openxmlformats.org/officeDocument/2006/relationships/image" Target="../media/image8.tiff"/></Relationships>
</file>

<file path=ppt/slides/_rels/slide7.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Placeholder 14">
            <a:extLst>
              <a:ext uri="{FF2B5EF4-FFF2-40B4-BE49-F238E27FC236}">
                <a16:creationId xmlns:a16="http://schemas.microsoft.com/office/drawing/2014/main" id="{9D2EDFFC-8BBB-6E49-B5A5-8D81F4D14C6C}"/>
              </a:ext>
            </a:extLst>
          </p:cNvPr>
          <p:cNvSpPr>
            <a:spLocks noGrp="1"/>
          </p:cNvSpPr>
          <p:nvPr>
            <p:ph type="body" sz="quarter" idx="10"/>
          </p:nvPr>
        </p:nvSpPr>
        <p:spPr/>
        <p:txBody>
          <a:bodyPr/>
          <a:lstStyle/>
          <a:p>
            <a:r>
              <a:rPr lang="en-US" dirty="0"/>
              <a:t>Auto Label</a:t>
            </a:r>
          </a:p>
        </p:txBody>
      </p:sp>
      <p:sp>
        <p:nvSpPr>
          <p:cNvPr id="16" name="Text Placeholder 15">
            <a:extLst>
              <a:ext uri="{FF2B5EF4-FFF2-40B4-BE49-F238E27FC236}">
                <a16:creationId xmlns:a16="http://schemas.microsoft.com/office/drawing/2014/main" id="{462EAF12-727C-BA44-B72E-151774AC1204}"/>
              </a:ext>
            </a:extLst>
          </p:cNvPr>
          <p:cNvSpPr>
            <a:spLocks noGrp="1"/>
          </p:cNvSpPr>
          <p:nvPr>
            <p:ph type="body" sz="quarter" idx="14"/>
          </p:nvPr>
        </p:nvSpPr>
        <p:spPr/>
        <p:txBody>
          <a:bodyPr/>
          <a:lstStyle/>
          <a:p>
            <a:pPr lvl="2"/>
            <a:r>
              <a:rPr lang="en-US" dirty="0"/>
              <a:t>A toolbox for rapid image labelling </a:t>
            </a:r>
          </a:p>
        </p:txBody>
      </p:sp>
    </p:spTree>
    <p:extLst>
      <p:ext uri="{BB962C8B-B14F-4D97-AF65-F5344CB8AC3E}">
        <p14:creationId xmlns:p14="http://schemas.microsoft.com/office/powerpoint/2010/main" val="7284988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96A6F17-1B75-402F-A5D0-E7197A116B57}"/>
              </a:ext>
            </a:extLst>
          </p:cNvPr>
          <p:cNvSpPr>
            <a:spLocks noGrp="1"/>
          </p:cNvSpPr>
          <p:nvPr>
            <p:ph type="title"/>
          </p:nvPr>
        </p:nvSpPr>
        <p:spPr>
          <a:xfrm>
            <a:off x="613859" y="70176"/>
            <a:ext cx="10515600" cy="715294"/>
          </a:xfrm>
        </p:spPr>
        <p:txBody>
          <a:bodyPr/>
          <a:lstStyle/>
          <a:p>
            <a:pPr algn="ctr"/>
            <a:r>
              <a:rPr lang="en-US" dirty="0"/>
              <a:t>Code Structure</a:t>
            </a:r>
          </a:p>
        </p:txBody>
      </p:sp>
      <p:graphicFrame>
        <p:nvGraphicFramePr>
          <p:cNvPr id="6" name="Diagram 5">
            <a:extLst>
              <a:ext uri="{FF2B5EF4-FFF2-40B4-BE49-F238E27FC236}">
                <a16:creationId xmlns:a16="http://schemas.microsoft.com/office/drawing/2014/main" id="{6BD324A8-50ED-EB4F-BDB3-12A06A0F438A}"/>
              </a:ext>
            </a:extLst>
          </p:cNvPr>
          <p:cNvGraphicFramePr/>
          <p:nvPr>
            <p:extLst>
              <p:ext uri="{D42A27DB-BD31-4B8C-83A1-F6EECF244321}">
                <p14:modId xmlns:p14="http://schemas.microsoft.com/office/powerpoint/2010/main" val="3269201497"/>
              </p:ext>
            </p:extLst>
          </p:nvPr>
        </p:nvGraphicFramePr>
        <p:xfrm>
          <a:off x="1397876" y="659378"/>
          <a:ext cx="10515600" cy="553924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TextBox 6">
            <a:extLst>
              <a:ext uri="{FF2B5EF4-FFF2-40B4-BE49-F238E27FC236}">
                <a16:creationId xmlns:a16="http://schemas.microsoft.com/office/drawing/2014/main" id="{F137E1F5-094E-E146-872D-CADE8624A893}"/>
              </a:ext>
            </a:extLst>
          </p:cNvPr>
          <p:cNvSpPr txBox="1"/>
          <p:nvPr/>
        </p:nvSpPr>
        <p:spPr>
          <a:xfrm>
            <a:off x="9676524" y="1034850"/>
            <a:ext cx="1870841" cy="400110"/>
          </a:xfrm>
          <a:prstGeom prst="rect">
            <a:avLst/>
          </a:prstGeom>
          <a:noFill/>
        </p:spPr>
        <p:txBody>
          <a:bodyPr wrap="square" rtlCol="0">
            <a:spAutoFit/>
          </a:bodyPr>
          <a:lstStyle/>
          <a:p>
            <a:r>
              <a:rPr lang="en-US" sz="1000" dirty="0">
                <a:solidFill>
                  <a:schemeClr val="accent6">
                    <a:lumMod val="85000"/>
                    <a:lumOff val="15000"/>
                  </a:schemeClr>
                </a:solidFill>
              </a:rPr>
              <a:t>Consists of Main UI code of the tool. </a:t>
            </a:r>
          </a:p>
        </p:txBody>
      </p:sp>
      <p:sp>
        <p:nvSpPr>
          <p:cNvPr id="8" name="TextBox 7">
            <a:extLst>
              <a:ext uri="{FF2B5EF4-FFF2-40B4-BE49-F238E27FC236}">
                <a16:creationId xmlns:a16="http://schemas.microsoft.com/office/drawing/2014/main" id="{ADB2877E-91A1-7A44-A0D8-7446EE55E221}"/>
              </a:ext>
            </a:extLst>
          </p:cNvPr>
          <p:cNvSpPr txBox="1"/>
          <p:nvPr/>
        </p:nvSpPr>
        <p:spPr>
          <a:xfrm>
            <a:off x="9676524" y="2400072"/>
            <a:ext cx="2396359" cy="707886"/>
          </a:xfrm>
          <a:prstGeom prst="rect">
            <a:avLst/>
          </a:prstGeom>
          <a:noFill/>
        </p:spPr>
        <p:txBody>
          <a:bodyPr wrap="square" rtlCol="0">
            <a:spAutoFit/>
          </a:bodyPr>
          <a:lstStyle/>
          <a:p>
            <a:r>
              <a:rPr lang="en-US" sz="1000" dirty="0">
                <a:solidFill>
                  <a:schemeClr val="accent6">
                    <a:lumMod val="85000"/>
                    <a:lumOff val="15000"/>
                  </a:schemeClr>
                </a:solidFill>
              </a:rPr>
              <a:t>Consists of code used to create connection with AWS. All the movement of the data and starting of instance happens here</a:t>
            </a:r>
          </a:p>
        </p:txBody>
      </p:sp>
      <p:sp>
        <p:nvSpPr>
          <p:cNvPr id="10" name="TextBox 9">
            <a:extLst>
              <a:ext uri="{FF2B5EF4-FFF2-40B4-BE49-F238E27FC236}">
                <a16:creationId xmlns:a16="http://schemas.microsoft.com/office/drawing/2014/main" id="{FF3A04CF-0EB4-614E-9458-09B91B6EAC6C}"/>
              </a:ext>
            </a:extLst>
          </p:cNvPr>
          <p:cNvSpPr txBox="1"/>
          <p:nvPr/>
        </p:nvSpPr>
        <p:spPr>
          <a:xfrm>
            <a:off x="9725571" y="3734589"/>
            <a:ext cx="1755228" cy="553998"/>
          </a:xfrm>
          <a:prstGeom prst="rect">
            <a:avLst/>
          </a:prstGeom>
          <a:noFill/>
        </p:spPr>
        <p:txBody>
          <a:bodyPr wrap="square" rtlCol="0">
            <a:spAutoFit/>
          </a:bodyPr>
          <a:lstStyle/>
          <a:p>
            <a:r>
              <a:rPr lang="en-US" sz="1000" dirty="0">
                <a:solidFill>
                  <a:schemeClr val="accent6">
                    <a:lumMod val="85000"/>
                    <a:lumOff val="15000"/>
                  </a:schemeClr>
                </a:solidFill>
              </a:rPr>
              <a:t>When we click on train and retrain button on the UI, This code gets called. </a:t>
            </a:r>
          </a:p>
        </p:txBody>
      </p:sp>
      <p:sp>
        <p:nvSpPr>
          <p:cNvPr id="11" name="TextBox 10">
            <a:extLst>
              <a:ext uri="{FF2B5EF4-FFF2-40B4-BE49-F238E27FC236}">
                <a16:creationId xmlns:a16="http://schemas.microsoft.com/office/drawing/2014/main" id="{2EDE3EBD-4C7F-F045-82CA-9FE904834E18}"/>
              </a:ext>
            </a:extLst>
          </p:cNvPr>
          <p:cNvSpPr txBox="1"/>
          <p:nvPr/>
        </p:nvSpPr>
        <p:spPr>
          <a:xfrm>
            <a:off x="9725571" y="5155993"/>
            <a:ext cx="1881352" cy="553998"/>
          </a:xfrm>
          <a:prstGeom prst="rect">
            <a:avLst/>
          </a:prstGeom>
          <a:noFill/>
        </p:spPr>
        <p:txBody>
          <a:bodyPr wrap="square" rtlCol="0">
            <a:spAutoFit/>
          </a:bodyPr>
          <a:lstStyle/>
          <a:p>
            <a:r>
              <a:rPr lang="en-US" sz="1000" dirty="0">
                <a:solidFill>
                  <a:schemeClr val="accent6">
                    <a:lumMod val="85000"/>
                    <a:lumOff val="15000"/>
                  </a:schemeClr>
                </a:solidFill>
              </a:rPr>
              <a:t>When we click on predict button on UI this code gets called.</a:t>
            </a:r>
          </a:p>
        </p:txBody>
      </p:sp>
      <p:sp>
        <p:nvSpPr>
          <p:cNvPr id="14" name="Rounded Rectangle 13">
            <a:extLst>
              <a:ext uri="{FF2B5EF4-FFF2-40B4-BE49-F238E27FC236}">
                <a16:creationId xmlns:a16="http://schemas.microsoft.com/office/drawing/2014/main" id="{522D1CC5-CEE8-A442-8811-C45A7676DE61}"/>
              </a:ext>
            </a:extLst>
          </p:cNvPr>
          <p:cNvSpPr/>
          <p:nvPr/>
        </p:nvSpPr>
        <p:spPr>
          <a:xfrm>
            <a:off x="536028" y="1597572"/>
            <a:ext cx="2070538" cy="6201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remote_detail.txt</a:t>
            </a:r>
            <a:endParaRPr lang="en-US" dirty="0"/>
          </a:p>
        </p:txBody>
      </p:sp>
      <p:sp>
        <p:nvSpPr>
          <p:cNvPr id="15" name="TextBox 14">
            <a:extLst>
              <a:ext uri="{FF2B5EF4-FFF2-40B4-BE49-F238E27FC236}">
                <a16:creationId xmlns:a16="http://schemas.microsoft.com/office/drawing/2014/main" id="{EBF382A2-D2FC-854D-8785-F9059421861E}"/>
              </a:ext>
            </a:extLst>
          </p:cNvPr>
          <p:cNvSpPr txBox="1"/>
          <p:nvPr/>
        </p:nvSpPr>
        <p:spPr>
          <a:xfrm>
            <a:off x="536028" y="2337010"/>
            <a:ext cx="2049517" cy="1631216"/>
          </a:xfrm>
          <a:prstGeom prst="rect">
            <a:avLst/>
          </a:prstGeom>
          <a:noFill/>
        </p:spPr>
        <p:txBody>
          <a:bodyPr wrap="square" rtlCol="0">
            <a:spAutoFit/>
          </a:bodyPr>
          <a:lstStyle/>
          <a:p>
            <a:r>
              <a:rPr lang="en-US" sz="1000" b="1" dirty="0" err="1">
                <a:solidFill>
                  <a:schemeClr val="accent6">
                    <a:lumMod val="85000"/>
                    <a:lumOff val="15000"/>
                  </a:schemeClr>
                </a:solidFill>
              </a:rPr>
              <a:t>Pemfile_path</a:t>
            </a:r>
            <a:r>
              <a:rPr lang="en-US" sz="1000" b="1" dirty="0">
                <a:solidFill>
                  <a:schemeClr val="accent6">
                    <a:lumMod val="85000"/>
                    <a:lumOff val="15000"/>
                  </a:schemeClr>
                </a:solidFill>
              </a:rPr>
              <a:t>: </a:t>
            </a:r>
            <a:r>
              <a:rPr lang="en-US" sz="1000" dirty="0">
                <a:solidFill>
                  <a:schemeClr val="accent6">
                    <a:lumMod val="85000"/>
                    <a:lumOff val="15000"/>
                  </a:schemeClr>
                </a:solidFill>
              </a:rPr>
              <a:t>/Users/sk250120/Desktop/</a:t>
            </a:r>
            <a:r>
              <a:rPr lang="en-US" sz="1000" dirty="0" err="1">
                <a:solidFill>
                  <a:schemeClr val="accent6">
                    <a:lumMod val="85000"/>
                    <a:lumOff val="15000"/>
                  </a:schemeClr>
                </a:solidFill>
              </a:rPr>
              <a:t>GDCAIPlatform.pem</a:t>
            </a:r>
            <a:endParaRPr lang="en-US" sz="1000" dirty="0">
              <a:solidFill>
                <a:schemeClr val="accent6">
                  <a:lumMod val="85000"/>
                  <a:lumOff val="15000"/>
                </a:schemeClr>
              </a:solidFill>
            </a:endParaRPr>
          </a:p>
          <a:p>
            <a:r>
              <a:rPr lang="en-US" sz="1000" b="1" dirty="0">
                <a:solidFill>
                  <a:schemeClr val="accent6">
                    <a:lumMod val="85000"/>
                    <a:lumOff val="15000"/>
                  </a:schemeClr>
                </a:solidFill>
              </a:rPr>
              <a:t>Hostname: </a:t>
            </a:r>
            <a:r>
              <a:rPr lang="en-US" sz="1000" dirty="0">
                <a:solidFill>
                  <a:schemeClr val="accent6">
                    <a:lumMod val="85000"/>
                    <a:lumOff val="15000"/>
                  </a:schemeClr>
                </a:solidFill>
              </a:rPr>
              <a:t>13.59.97.192</a:t>
            </a:r>
          </a:p>
          <a:p>
            <a:r>
              <a:rPr lang="en-US" sz="1000" b="1" dirty="0">
                <a:solidFill>
                  <a:schemeClr val="accent6">
                    <a:lumMod val="85000"/>
                    <a:lumOff val="15000"/>
                  </a:schemeClr>
                </a:solidFill>
              </a:rPr>
              <a:t>Username: </a:t>
            </a:r>
            <a:r>
              <a:rPr lang="en-US" sz="1000" dirty="0">
                <a:solidFill>
                  <a:schemeClr val="accent6">
                    <a:lumMod val="85000"/>
                    <a:lumOff val="15000"/>
                  </a:schemeClr>
                </a:solidFill>
              </a:rPr>
              <a:t>ec2-user</a:t>
            </a:r>
          </a:p>
          <a:p>
            <a:r>
              <a:rPr lang="en-US" sz="1000" b="1" dirty="0" err="1">
                <a:solidFill>
                  <a:schemeClr val="accent6">
                    <a:lumMod val="85000"/>
                    <a:lumOff val="15000"/>
                  </a:schemeClr>
                </a:solidFill>
              </a:rPr>
              <a:t>Remote_Conda_env_name</a:t>
            </a:r>
            <a:r>
              <a:rPr lang="en-US" sz="1000" b="1" dirty="0">
                <a:solidFill>
                  <a:schemeClr val="accent6">
                    <a:lumMod val="85000"/>
                    <a:lumOff val="15000"/>
                  </a:schemeClr>
                </a:solidFill>
              </a:rPr>
              <a:t>:/</a:t>
            </a:r>
            <a:r>
              <a:rPr lang="en-US" sz="1000" dirty="0">
                <a:solidFill>
                  <a:schemeClr val="accent6">
                    <a:lumMod val="85000"/>
                    <a:lumOff val="15000"/>
                  </a:schemeClr>
                </a:solidFill>
              </a:rPr>
              <a:t>home/</a:t>
            </a:r>
            <a:r>
              <a:rPr lang="en-US" sz="1000" dirty="0" err="1">
                <a:solidFill>
                  <a:schemeClr val="accent6">
                    <a:lumMod val="85000"/>
                    <a:lumOff val="15000"/>
                  </a:schemeClr>
                </a:solidFill>
              </a:rPr>
              <a:t>muddassir</a:t>
            </a:r>
            <a:r>
              <a:rPr lang="en-US" sz="1000" dirty="0">
                <a:solidFill>
                  <a:schemeClr val="accent6">
                    <a:lumMod val="85000"/>
                    <a:lumOff val="15000"/>
                  </a:schemeClr>
                </a:solidFill>
              </a:rPr>
              <a:t>/anaconda2/</a:t>
            </a:r>
            <a:r>
              <a:rPr lang="en-US" sz="1000" dirty="0" err="1">
                <a:solidFill>
                  <a:schemeClr val="accent6">
                    <a:lumMod val="85000"/>
                    <a:lumOff val="15000"/>
                  </a:schemeClr>
                </a:solidFill>
              </a:rPr>
              <a:t>envs</a:t>
            </a:r>
            <a:r>
              <a:rPr lang="en-US" sz="1000" dirty="0">
                <a:solidFill>
                  <a:schemeClr val="accent6">
                    <a:lumMod val="85000"/>
                    <a:lumOff val="15000"/>
                  </a:schemeClr>
                </a:solidFill>
              </a:rPr>
              <a:t>/</a:t>
            </a:r>
            <a:r>
              <a:rPr lang="en-US" sz="1000" dirty="0" err="1">
                <a:solidFill>
                  <a:schemeClr val="accent6">
                    <a:lumMod val="85000"/>
                    <a:lumOff val="15000"/>
                  </a:schemeClr>
                </a:solidFill>
              </a:rPr>
              <a:t>autolabel</a:t>
            </a:r>
            <a:endParaRPr lang="en-US" sz="1000" dirty="0">
              <a:solidFill>
                <a:schemeClr val="accent6">
                  <a:lumMod val="85000"/>
                  <a:lumOff val="15000"/>
                </a:schemeClr>
              </a:solidFill>
            </a:endParaRPr>
          </a:p>
          <a:p>
            <a:r>
              <a:rPr lang="en-US" sz="1000" b="1" dirty="0" err="1">
                <a:solidFill>
                  <a:schemeClr val="accent6">
                    <a:lumMod val="85000"/>
                    <a:lumOff val="15000"/>
                  </a:schemeClr>
                </a:solidFill>
              </a:rPr>
              <a:t>Remote_location</a:t>
            </a:r>
            <a:r>
              <a:rPr lang="en-US" sz="1000" b="1" dirty="0">
                <a:solidFill>
                  <a:schemeClr val="accent6">
                    <a:lumMod val="85000"/>
                    <a:lumOff val="15000"/>
                  </a:schemeClr>
                </a:solidFill>
              </a:rPr>
              <a:t>: </a:t>
            </a:r>
            <a:r>
              <a:rPr lang="en-US" sz="1000" dirty="0">
                <a:solidFill>
                  <a:schemeClr val="accent6">
                    <a:lumMod val="85000"/>
                    <a:lumOff val="15000"/>
                  </a:schemeClr>
                </a:solidFill>
              </a:rPr>
              <a:t>/home/</a:t>
            </a:r>
            <a:r>
              <a:rPr lang="en-US" sz="1000" dirty="0" err="1">
                <a:solidFill>
                  <a:schemeClr val="accent6">
                    <a:lumMod val="85000"/>
                    <a:lumOff val="15000"/>
                  </a:schemeClr>
                </a:solidFill>
              </a:rPr>
              <a:t>smitha</a:t>
            </a:r>
            <a:r>
              <a:rPr lang="en-US" sz="1000" dirty="0">
                <a:solidFill>
                  <a:schemeClr val="accent6">
                    <a:lumMod val="85000"/>
                    <a:lumOff val="15000"/>
                  </a:schemeClr>
                </a:solidFill>
              </a:rPr>
              <a:t>/keras_yolo3_aws/</a:t>
            </a:r>
          </a:p>
        </p:txBody>
      </p:sp>
      <p:sp>
        <p:nvSpPr>
          <p:cNvPr id="16" name="Rounded Rectangle 15">
            <a:extLst>
              <a:ext uri="{FF2B5EF4-FFF2-40B4-BE49-F238E27FC236}">
                <a16:creationId xmlns:a16="http://schemas.microsoft.com/office/drawing/2014/main" id="{46C9C9E3-4B22-0042-9D20-927744EE26F2}"/>
              </a:ext>
            </a:extLst>
          </p:cNvPr>
          <p:cNvSpPr/>
          <p:nvPr/>
        </p:nvSpPr>
        <p:spPr>
          <a:xfrm>
            <a:off x="585077" y="4535882"/>
            <a:ext cx="2070538" cy="6201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Config.json</a:t>
            </a:r>
            <a:endParaRPr lang="en-US" dirty="0"/>
          </a:p>
        </p:txBody>
      </p:sp>
      <p:sp>
        <p:nvSpPr>
          <p:cNvPr id="19" name="TextBox 18">
            <a:extLst>
              <a:ext uri="{FF2B5EF4-FFF2-40B4-BE49-F238E27FC236}">
                <a16:creationId xmlns:a16="http://schemas.microsoft.com/office/drawing/2014/main" id="{D7267CC6-8BC6-8E4D-9B69-A0CE77E50CCE}"/>
              </a:ext>
            </a:extLst>
          </p:cNvPr>
          <p:cNvSpPr txBox="1"/>
          <p:nvPr/>
        </p:nvSpPr>
        <p:spPr>
          <a:xfrm>
            <a:off x="546538" y="5356958"/>
            <a:ext cx="2049517" cy="400110"/>
          </a:xfrm>
          <a:prstGeom prst="rect">
            <a:avLst/>
          </a:prstGeom>
          <a:noFill/>
        </p:spPr>
        <p:txBody>
          <a:bodyPr wrap="square" rtlCol="0">
            <a:spAutoFit/>
          </a:bodyPr>
          <a:lstStyle/>
          <a:p>
            <a:r>
              <a:rPr lang="en-US" sz="1000" dirty="0">
                <a:solidFill>
                  <a:schemeClr val="accent6">
                    <a:lumMod val="85000"/>
                    <a:lumOff val="15000"/>
                  </a:schemeClr>
                </a:solidFill>
              </a:rPr>
              <a:t>Epoch Number, Batch Size, Labels, </a:t>
            </a:r>
            <a:r>
              <a:rPr lang="en-US" sz="1000" dirty="0" err="1">
                <a:solidFill>
                  <a:schemeClr val="accent6">
                    <a:lumMod val="85000"/>
                    <a:lumOff val="15000"/>
                  </a:schemeClr>
                </a:solidFill>
              </a:rPr>
              <a:t>learning_rate</a:t>
            </a:r>
            <a:r>
              <a:rPr lang="en-US" sz="1000" dirty="0">
                <a:solidFill>
                  <a:schemeClr val="accent6">
                    <a:lumMod val="85000"/>
                    <a:lumOff val="15000"/>
                  </a:schemeClr>
                </a:solidFill>
              </a:rPr>
              <a:t> </a:t>
            </a:r>
          </a:p>
        </p:txBody>
      </p:sp>
      <p:cxnSp>
        <p:nvCxnSpPr>
          <p:cNvPr id="26" name="Straight Arrow Connector 25">
            <a:extLst>
              <a:ext uri="{FF2B5EF4-FFF2-40B4-BE49-F238E27FC236}">
                <a16:creationId xmlns:a16="http://schemas.microsoft.com/office/drawing/2014/main" id="{9945586B-415B-7E44-BC30-BF487B874B95}"/>
              </a:ext>
            </a:extLst>
          </p:cNvPr>
          <p:cNvCxnSpPr/>
          <p:nvPr/>
        </p:nvCxnSpPr>
        <p:spPr>
          <a:xfrm flipH="1">
            <a:off x="2655615" y="1907627"/>
            <a:ext cx="100198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AE78D9A4-0FE2-1545-B108-1D3B1F0F5D7D}"/>
              </a:ext>
            </a:extLst>
          </p:cNvPr>
          <p:cNvCxnSpPr/>
          <p:nvPr/>
        </p:nvCxnSpPr>
        <p:spPr>
          <a:xfrm flipH="1">
            <a:off x="2655615" y="4766442"/>
            <a:ext cx="100198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486414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655667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4316223" y="1824299"/>
            <a:ext cx="3605160" cy="43987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21920" rIns="243840" rtlCol="0" anchor="t"/>
          <a:lstStyle/>
          <a:p>
            <a:pPr>
              <a:lnSpc>
                <a:spcPct val="114000"/>
              </a:lnSpc>
              <a:spcAft>
                <a:spcPts val="800"/>
              </a:spcAft>
            </a:pPr>
            <a:r>
              <a:rPr lang="en-US" sz="1600" b="1" kern="0" dirty="0">
                <a:solidFill>
                  <a:srgbClr val="3C3C3B"/>
                </a:solidFill>
                <a:latin typeface="Century Gothic" charset="0"/>
                <a:ea typeface="Century Gothic" charset="0"/>
                <a:cs typeface="Century Gothic" charset="0"/>
              </a:rPr>
              <a:t>A new customized image labeling tool is required, that</a:t>
            </a:r>
            <a:r>
              <a:rPr lang="en-US" sz="1600" kern="0" dirty="0">
                <a:solidFill>
                  <a:srgbClr val="3C3C3B"/>
                </a:solidFill>
                <a:latin typeface="Century Gothic" charset="0"/>
                <a:ea typeface="Century Gothic" charset="0"/>
                <a:cs typeface="Century Gothic" charset="0"/>
              </a:rPr>
              <a:t>: </a:t>
            </a:r>
          </a:p>
          <a:p>
            <a:pPr marL="114297" indent="-114297">
              <a:spcAft>
                <a:spcPts val="800"/>
              </a:spcAft>
              <a:buFont typeface="Arial" charset="0"/>
              <a:buChar char="•"/>
            </a:pPr>
            <a:r>
              <a:rPr lang="en-US" sz="1600" kern="0" dirty="0">
                <a:solidFill>
                  <a:srgbClr val="3C3C3B"/>
                </a:solidFill>
                <a:latin typeface="Century Gothic" charset="0"/>
                <a:ea typeface="Century Gothic" charset="0"/>
                <a:cs typeface="Century Gothic" charset="0"/>
              </a:rPr>
              <a:t>Significantly speeds-up image labeling process.</a:t>
            </a:r>
          </a:p>
          <a:p>
            <a:pPr marL="114297" indent="-114297">
              <a:spcAft>
                <a:spcPts val="800"/>
              </a:spcAft>
              <a:buFont typeface="Arial" charset="0"/>
              <a:buChar char="•"/>
            </a:pPr>
            <a:r>
              <a:rPr lang="en-US" sz="1600" kern="0" dirty="0">
                <a:solidFill>
                  <a:srgbClr val="3C3C3B"/>
                </a:solidFill>
                <a:latin typeface="Century Gothic" charset="0"/>
                <a:ea typeface="Century Gothic" charset="0"/>
                <a:cs typeface="Century Gothic" charset="0"/>
              </a:rPr>
              <a:t>Utilizes human supervision for quality checks.</a:t>
            </a:r>
          </a:p>
          <a:p>
            <a:pPr marL="114297" indent="-114297">
              <a:spcAft>
                <a:spcPts val="800"/>
              </a:spcAft>
              <a:buFont typeface="Arial" charset="0"/>
              <a:buChar char="•"/>
            </a:pPr>
            <a:r>
              <a:rPr lang="en-US" sz="1600" kern="0" dirty="0">
                <a:solidFill>
                  <a:srgbClr val="3C3C3B"/>
                </a:solidFill>
                <a:latin typeface="Century Gothic" charset="0"/>
                <a:ea typeface="Century Gothic" charset="0"/>
                <a:cs typeface="Century Gothic" charset="0"/>
              </a:rPr>
              <a:t>Automates the process and  builds capacity to continuously improve the model with minimal human intervention over time.</a:t>
            </a:r>
          </a:p>
          <a:p>
            <a:pPr marL="114297" indent="-114297">
              <a:spcAft>
                <a:spcPts val="800"/>
              </a:spcAft>
              <a:buFont typeface="Arial" charset="0"/>
              <a:buChar char="•"/>
            </a:pPr>
            <a:endParaRPr lang="en-US" sz="1600" kern="0" dirty="0">
              <a:solidFill>
                <a:srgbClr val="3C3C3B"/>
              </a:solidFill>
              <a:latin typeface="Century Gothic" charset="0"/>
              <a:ea typeface="Century Gothic" charset="0"/>
              <a:cs typeface="Century Gothic" charset="0"/>
            </a:endParaRPr>
          </a:p>
          <a:p>
            <a:pPr algn="ctr">
              <a:lnSpc>
                <a:spcPct val="114000"/>
              </a:lnSpc>
            </a:pPr>
            <a:endParaRPr lang="en-US" dirty="0"/>
          </a:p>
        </p:txBody>
      </p:sp>
      <p:sp>
        <p:nvSpPr>
          <p:cNvPr id="7" name="Rectangle 6"/>
          <p:cNvSpPr/>
          <p:nvPr/>
        </p:nvSpPr>
        <p:spPr>
          <a:xfrm>
            <a:off x="558800" y="1824299"/>
            <a:ext cx="3603525" cy="439870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21920" rIns="243840" rtlCol="0" anchor="t"/>
          <a:lstStyle/>
          <a:p>
            <a:pPr lvl="0">
              <a:lnSpc>
                <a:spcPct val="114000"/>
              </a:lnSpc>
            </a:pPr>
            <a:r>
              <a:rPr lang="en-US" sz="1600" dirty="0">
                <a:solidFill>
                  <a:schemeClr val="tx1"/>
                </a:solidFill>
                <a:latin typeface="Century Gothic" charset="0"/>
                <a:ea typeface="Century Gothic" charset="0"/>
                <a:cs typeface="Century Gothic" charset="0"/>
              </a:rPr>
              <a:t>Labelling image dataset is a </a:t>
            </a:r>
            <a:r>
              <a:rPr lang="en-US" sz="1600" b="1" dirty="0">
                <a:solidFill>
                  <a:schemeClr val="tx1"/>
                </a:solidFill>
                <a:latin typeface="Century Gothic" charset="0"/>
                <a:ea typeface="Century Gothic" charset="0"/>
                <a:cs typeface="Century Gothic" charset="0"/>
              </a:rPr>
              <a:t>manual</a:t>
            </a:r>
            <a:r>
              <a:rPr lang="en-US" sz="1600" dirty="0">
                <a:solidFill>
                  <a:schemeClr val="tx1"/>
                </a:solidFill>
                <a:latin typeface="Century Gothic" charset="0"/>
                <a:ea typeface="Century Gothic" charset="0"/>
                <a:cs typeface="Century Gothic" charset="0"/>
              </a:rPr>
              <a:t> and </a:t>
            </a:r>
            <a:r>
              <a:rPr lang="en-US" sz="1600" b="1" dirty="0">
                <a:solidFill>
                  <a:schemeClr val="tx1"/>
                </a:solidFill>
                <a:latin typeface="Century Gothic" charset="0"/>
                <a:ea typeface="Century Gothic" charset="0"/>
                <a:cs typeface="Century Gothic" charset="0"/>
              </a:rPr>
              <a:t>repetitive process </a:t>
            </a:r>
            <a:r>
              <a:rPr lang="en-US" sz="1600" dirty="0">
                <a:solidFill>
                  <a:schemeClr val="tx1"/>
                </a:solidFill>
                <a:latin typeface="Century Gothic" charset="0"/>
                <a:ea typeface="Century Gothic" charset="0"/>
                <a:cs typeface="Century Gothic" charset="0"/>
              </a:rPr>
              <a:t>that makes image-based engagement a time consuming and high-cost undertaking. Bringing deep learning automation for labeling is more critical than ever to significantly reduce the time and cost for any deep learning-based engagement. </a:t>
            </a:r>
            <a:endParaRPr lang="en-US" sz="1867" b="1" dirty="0">
              <a:solidFill>
                <a:schemeClr val="tx1"/>
              </a:solidFill>
              <a:latin typeface="Century Gothic" charset="0"/>
              <a:ea typeface="Century Gothic" charset="0"/>
              <a:cs typeface="Century Gothic" charset="0"/>
            </a:endParaRPr>
          </a:p>
        </p:txBody>
      </p:sp>
      <p:sp>
        <p:nvSpPr>
          <p:cNvPr id="9" name="Rectangle 8"/>
          <p:cNvSpPr/>
          <p:nvPr/>
        </p:nvSpPr>
        <p:spPr>
          <a:xfrm>
            <a:off x="8075288" y="1824299"/>
            <a:ext cx="3502877" cy="43987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21920" rIns="243840" rtlCol="0" anchor="t"/>
          <a:lstStyle/>
          <a:p>
            <a:pPr>
              <a:lnSpc>
                <a:spcPct val="114000"/>
              </a:lnSpc>
              <a:spcBef>
                <a:spcPts val="1600"/>
              </a:spcBef>
            </a:pPr>
            <a:r>
              <a:rPr lang="en-US" sz="1600" kern="0" dirty="0">
                <a:solidFill>
                  <a:srgbClr val="3C3C3B"/>
                </a:solidFill>
                <a:latin typeface="Century Gothic" charset="0"/>
                <a:ea typeface="Century Gothic" charset="0"/>
                <a:cs typeface="Century Gothic" charset="0"/>
              </a:rPr>
              <a:t>A</a:t>
            </a:r>
            <a:r>
              <a:rPr lang="en-US" sz="1600" b="1" kern="0" dirty="0">
                <a:solidFill>
                  <a:srgbClr val="3C3C3B"/>
                </a:solidFill>
                <a:latin typeface="Century Gothic" charset="0"/>
                <a:ea typeface="Century Gothic" charset="0"/>
                <a:cs typeface="Century Gothic" charset="0"/>
              </a:rPr>
              <a:t> tool</a:t>
            </a:r>
            <a:r>
              <a:rPr lang="en-US" sz="1600" kern="0" dirty="0">
                <a:solidFill>
                  <a:srgbClr val="3C3C3B"/>
                </a:solidFill>
                <a:latin typeface="Century Gothic" charset="0"/>
                <a:ea typeface="Century Gothic" charset="0"/>
                <a:cs typeface="Century Gothic" charset="0"/>
              </a:rPr>
              <a:t> that can be readily deployed to any image based deep learning engagement that allows a data scientist to rapidly create an image dataset with minimal effort and cost.</a:t>
            </a:r>
          </a:p>
          <a:p>
            <a:pPr>
              <a:lnSpc>
                <a:spcPct val="114000"/>
              </a:lnSpc>
              <a:spcBef>
                <a:spcPts val="1600"/>
              </a:spcBef>
            </a:pPr>
            <a:r>
              <a:rPr lang="en-US" sz="1600" kern="0" dirty="0">
                <a:solidFill>
                  <a:srgbClr val="3C3C3B"/>
                </a:solidFill>
                <a:latin typeface="Century Gothic" charset="0"/>
                <a:ea typeface="Century Gothic" charset="0"/>
                <a:cs typeface="Century Gothic" charset="0"/>
              </a:rPr>
              <a:t>A </a:t>
            </a:r>
            <a:r>
              <a:rPr lang="en-US" sz="1600" b="1" kern="0" dirty="0">
                <a:solidFill>
                  <a:srgbClr val="3C3C3B"/>
                </a:solidFill>
                <a:latin typeface="Century Gothic" charset="0"/>
                <a:ea typeface="Century Gothic" charset="0"/>
                <a:cs typeface="Century Gothic" charset="0"/>
              </a:rPr>
              <a:t>service-model</a:t>
            </a:r>
            <a:r>
              <a:rPr lang="en-US" sz="1600" kern="0" dirty="0">
                <a:solidFill>
                  <a:srgbClr val="3C3C3B"/>
                </a:solidFill>
                <a:latin typeface="Century Gothic" charset="0"/>
                <a:ea typeface="Century Gothic" charset="0"/>
                <a:cs typeface="Century Gothic" charset="0"/>
              </a:rPr>
              <a:t> where TD can offer data labeling as a service. </a:t>
            </a:r>
            <a:endParaRPr lang="en-US" sz="1600" b="1" kern="0" dirty="0">
              <a:solidFill>
                <a:srgbClr val="3C3C3B"/>
              </a:solidFill>
              <a:latin typeface="Century Gothic" charset="0"/>
              <a:ea typeface="Century Gothic" charset="0"/>
              <a:cs typeface="Century Gothic" charset="0"/>
            </a:endParaRPr>
          </a:p>
        </p:txBody>
      </p:sp>
      <p:sp>
        <p:nvSpPr>
          <p:cNvPr id="16" name="Rectangle 15"/>
          <p:cNvSpPr/>
          <p:nvPr/>
        </p:nvSpPr>
        <p:spPr>
          <a:xfrm>
            <a:off x="8075297" y="1373718"/>
            <a:ext cx="3502868" cy="45438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p:cNvSpPr/>
          <p:nvPr/>
        </p:nvSpPr>
        <p:spPr>
          <a:xfrm>
            <a:off x="558800" y="1373718"/>
            <a:ext cx="3603525" cy="454383"/>
          </a:xfrm>
          <a:prstGeom prst="rect">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p:cNvSpPr/>
          <p:nvPr/>
        </p:nvSpPr>
        <p:spPr>
          <a:xfrm>
            <a:off x="4316223" y="1373718"/>
            <a:ext cx="3605160" cy="454383"/>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603250" y="414866"/>
            <a:ext cx="10974916" cy="958852"/>
          </a:xfrm>
        </p:spPr>
        <p:txBody>
          <a:bodyPr vert="horz" lIns="0" tIns="0" rIns="0" bIns="0" rtlCol="0" anchor="t" anchorCtr="0">
            <a:noAutofit/>
          </a:bodyPr>
          <a:lstStyle/>
          <a:p>
            <a:r>
              <a:rPr lang="en-US" sz="2933" dirty="0"/>
              <a:t>Summary Viewpoint</a:t>
            </a:r>
          </a:p>
        </p:txBody>
      </p:sp>
      <p:sp>
        <p:nvSpPr>
          <p:cNvPr id="10" name="TextBox 9"/>
          <p:cNvSpPr txBox="1"/>
          <p:nvPr/>
        </p:nvSpPr>
        <p:spPr>
          <a:xfrm>
            <a:off x="1511184" y="1387083"/>
            <a:ext cx="1451038" cy="369332"/>
          </a:xfrm>
          <a:prstGeom prst="rect">
            <a:avLst/>
          </a:prstGeom>
          <a:noFill/>
        </p:spPr>
        <p:txBody>
          <a:bodyPr wrap="none" rtlCol="0">
            <a:spAutoFit/>
          </a:bodyPr>
          <a:lstStyle/>
          <a:p>
            <a:r>
              <a:rPr lang="en-US" dirty="0">
                <a:solidFill>
                  <a:schemeClr val="bg1"/>
                </a:solidFill>
                <a:latin typeface="Century Gothic" charset="0"/>
                <a:ea typeface="Century Gothic" charset="0"/>
                <a:cs typeface="Century Gothic" charset="0"/>
              </a:rPr>
              <a:t>Challenges</a:t>
            </a:r>
          </a:p>
        </p:txBody>
      </p:sp>
      <p:sp>
        <p:nvSpPr>
          <p:cNvPr id="12" name="TextBox 11"/>
          <p:cNvSpPr txBox="1"/>
          <p:nvPr/>
        </p:nvSpPr>
        <p:spPr>
          <a:xfrm>
            <a:off x="9247753" y="1387083"/>
            <a:ext cx="920445" cy="369332"/>
          </a:xfrm>
          <a:prstGeom prst="rect">
            <a:avLst/>
          </a:prstGeom>
          <a:noFill/>
        </p:spPr>
        <p:txBody>
          <a:bodyPr wrap="none" rtlCol="0">
            <a:spAutoFit/>
          </a:bodyPr>
          <a:lstStyle/>
          <a:p>
            <a:r>
              <a:rPr lang="en-US" dirty="0">
                <a:solidFill>
                  <a:schemeClr val="bg1"/>
                </a:solidFill>
                <a:latin typeface="Century Gothic" charset="0"/>
                <a:ea typeface="Century Gothic" charset="0"/>
                <a:cs typeface="Century Gothic" charset="0"/>
              </a:rPr>
              <a:t>Results</a:t>
            </a:r>
          </a:p>
        </p:txBody>
      </p:sp>
      <p:sp>
        <p:nvSpPr>
          <p:cNvPr id="15" name="TextBox 14"/>
          <p:cNvSpPr txBox="1"/>
          <p:nvPr/>
        </p:nvSpPr>
        <p:spPr>
          <a:xfrm>
            <a:off x="5552953" y="1387083"/>
            <a:ext cx="1011815" cy="369332"/>
          </a:xfrm>
          <a:prstGeom prst="rect">
            <a:avLst/>
          </a:prstGeom>
          <a:noFill/>
        </p:spPr>
        <p:txBody>
          <a:bodyPr wrap="none" rtlCol="0">
            <a:spAutoFit/>
          </a:bodyPr>
          <a:lstStyle/>
          <a:p>
            <a:r>
              <a:rPr lang="en-US" dirty="0">
                <a:solidFill>
                  <a:schemeClr val="bg1"/>
                </a:solidFill>
                <a:latin typeface="Century Gothic" charset="0"/>
                <a:ea typeface="Century Gothic" charset="0"/>
                <a:cs typeface="Century Gothic" charset="0"/>
              </a:rPr>
              <a:t>Actions</a:t>
            </a:r>
          </a:p>
        </p:txBody>
      </p:sp>
    </p:spTree>
    <p:extLst>
      <p:ext uri="{BB962C8B-B14F-4D97-AF65-F5344CB8AC3E}">
        <p14:creationId xmlns:p14="http://schemas.microsoft.com/office/powerpoint/2010/main" val="1903636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a:latin typeface="Century Gothic"/>
                <a:cs typeface="Century Gothic"/>
              </a:rPr>
              <a:t>How Do We Solve It?</a:t>
            </a:r>
          </a:p>
        </p:txBody>
      </p:sp>
      <p:sp>
        <p:nvSpPr>
          <p:cNvPr id="3" name="Text Placeholder 2"/>
          <p:cNvSpPr>
            <a:spLocks noGrp="1"/>
          </p:cNvSpPr>
          <p:nvPr>
            <p:ph type="body" sz="quarter" idx="11"/>
          </p:nvPr>
        </p:nvSpPr>
        <p:spPr/>
        <p:txBody>
          <a:bodyPr/>
          <a:lstStyle/>
          <a:p>
            <a:r>
              <a:rPr lang="en-US" dirty="0">
                <a:latin typeface="Century Gothic"/>
                <a:cs typeface="Century Gothic"/>
              </a:rPr>
              <a:t>Making image labelling smarter</a:t>
            </a:r>
          </a:p>
        </p:txBody>
      </p:sp>
      <p:grpSp>
        <p:nvGrpSpPr>
          <p:cNvPr id="4" name="Group 3">
            <a:extLst>
              <a:ext uri="{FF2B5EF4-FFF2-40B4-BE49-F238E27FC236}">
                <a16:creationId xmlns:a16="http://schemas.microsoft.com/office/drawing/2014/main" id="{AA7090E1-2864-DD4C-B05A-EC4086712E6D}"/>
              </a:ext>
            </a:extLst>
          </p:cNvPr>
          <p:cNvGrpSpPr/>
          <p:nvPr/>
        </p:nvGrpSpPr>
        <p:grpSpPr>
          <a:xfrm>
            <a:off x="403298" y="1151702"/>
            <a:ext cx="11247389" cy="4798060"/>
            <a:chOff x="401533" y="597076"/>
            <a:chExt cx="8435542" cy="3598545"/>
          </a:xfrm>
        </p:grpSpPr>
        <p:grpSp>
          <p:nvGrpSpPr>
            <p:cNvPr id="14" name="Group 13">
              <a:extLst>
                <a:ext uri="{FF2B5EF4-FFF2-40B4-BE49-F238E27FC236}">
                  <a16:creationId xmlns:a16="http://schemas.microsoft.com/office/drawing/2014/main" id="{E14170D8-2132-ED48-B82A-605A4831E20D}"/>
                </a:ext>
              </a:extLst>
            </p:cNvPr>
            <p:cNvGrpSpPr>
              <a:grpSpLocks noChangeAspect="1"/>
            </p:cNvGrpSpPr>
            <p:nvPr/>
          </p:nvGrpSpPr>
          <p:grpSpPr>
            <a:xfrm>
              <a:off x="7199098" y="597076"/>
              <a:ext cx="1601759" cy="1054867"/>
              <a:chOff x="1699363" y="1974128"/>
              <a:chExt cx="2714013" cy="1787363"/>
            </a:xfrm>
          </p:grpSpPr>
          <p:grpSp>
            <p:nvGrpSpPr>
              <p:cNvPr id="12" name="Group 11">
                <a:extLst>
                  <a:ext uri="{FF2B5EF4-FFF2-40B4-BE49-F238E27FC236}">
                    <a16:creationId xmlns:a16="http://schemas.microsoft.com/office/drawing/2014/main" id="{39B60E2D-3C8B-4B46-918B-809C40036746}"/>
                  </a:ext>
                </a:extLst>
              </p:cNvPr>
              <p:cNvGrpSpPr/>
              <p:nvPr/>
            </p:nvGrpSpPr>
            <p:grpSpPr>
              <a:xfrm>
                <a:off x="1699363" y="1974128"/>
                <a:ext cx="2714013" cy="1787363"/>
                <a:chOff x="1699363" y="1974128"/>
                <a:chExt cx="2714013" cy="1787363"/>
              </a:xfrm>
            </p:grpSpPr>
            <p:grpSp>
              <p:nvGrpSpPr>
                <p:cNvPr id="11" name="Group 10">
                  <a:extLst>
                    <a:ext uri="{FF2B5EF4-FFF2-40B4-BE49-F238E27FC236}">
                      <a16:creationId xmlns:a16="http://schemas.microsoft.com/office/drawing/2014/main" id="{DCC9CEEF-ABB7-C249-BCB5-BEBBB24E282B}"/>
                    </a:ext>
                  </a:extLst>
                </p:cNvPr>
                <p:cNvGrpSpPr>
                  <a:grpSpLocks noChangeAspect="1"/>
                </p:cNvGrpSpPr>
                <p:nvPr/>
              </p:nvGrpSpPr>
              <p:grpSpPr>
                <a:xfrm>
                  <a:off x="1699363" y="1974128"/>
                  <a:ext cx="2714013" cy="1787363"/>
                  <a:chOff x="518878" y="1381526"/>
                  <a:chExt cx="1239159" cy="816071"/>
                </a:xfrm>
              </p:grpSpPr>
              <p:sp>
                <p:nvSpPr>
                  <p:cNvPr id="205" name="object 5">
                    <a:extLst>
                      <a:ext uri="{FF2B5EF4-FFF2-40B4-BE49-F238E27FC236}">
                        <a16:creationId xmlns:a16="http://schemas.microsoft.com/office/drawing/2014/main" id="{614014EA-6D23-6D4E-8DDB-22F7A3609666}"/>
                      </a:ext>
                    </a:extLst>
                  </p:cNvPr>
                  <p:cNvSpPr txBox="1"/>
                  <p:nvPr/>
                </p:nvSpPr>
                <p:spPr>
                  <a:xfrm>
                    <a:off x="518878" y="2089371"/>
                    <a:ext cx="1239159" cy="108226"/>
                  </a:xfrm>
                  <a:prstGeom prst="rect">
                    <a:avLst/>
                  </a:prstGeom>
                </p:spPr>
                <p:txBody>
                  <a:bodyPr vert="horz" wrap="square" lIns="0" tIns="0" rIns="0" bIns="0" rtlCol="0">
                    <a:spAutoFit/>
                  </a:bodyPr>
                  <a:lstStyle/>
                  <a:p>
                    <a:pPr algn="ctr" defTabSz="609585">
                      <a:lnSpc>
                        <a:spcPct val="110000"/>
                      </a:lnSpc>
                      <a:defRPr/>
                    </a:pPr>
                    <a:r>
                      <a:rPr lang="en-US" sz="1200" dirty="0">
                        <a:solidFill>
                          <a:srgbClr val="444444"/>
                        </a:solidFill>
                        <a:latin typeface="Century Gothic"/>
                        <a:cs typeface="Century Gothic"/>
                      </a:rPr>
                      <a:t>Image database</a:t>
                    </a:r>
                  </a:p>
                </p:txBody>
              </p:sp>
              <p:grpSp>
                <p:nvGrpSpPr>
                  <p:cNvPr id="8" name="Group 7">
                    <a:extLst>
                      <a:ext uri="{FF2B5EF4-FFF2-40B4-BE49-F238E27FC236}">
                        <a16:creationId xmlns:a16="http://schemas.microsoft.com/office/drawing/2014/main" id="{867F6307-FFB0-9E44-9813-D01A944731FF}"/>
                      </a:ext>
                    </a:extLst>
                  </p:cNvPr>
                  <p:cNvGrpSpPr>
                    <a:grpSpLocks noChangeAspect="1"/>
                  </p:cNvGrpSpPr>
                  <p:nvPr/>
                </p:nvGrpSpPr>
                <p:grpSpPr>
                  <a:xfrm>
                    <a:off x="603209" y="1381526"/>
                    <a:ext cx="851736" cy="524560"/>
                    <a:chOff x="802321" y="1454344"/>
                    <a:chExt cx="2257525" cy="1390346"/>
                  </a:xfrm>
                </p:grpSpPr>
                <p:grpSp>
                  <p:nvGrpSpPr>
                    <p:cNvPr id="382" name="Group 381"/>
                    <p:cNvGrpSpPr>
                      <a:grpSpLocks noChangeAspect="1"/>
                    </p:cNvGrpSpPr>
                    <p:nvPr/>
                  </p:nvGrpSpPr>
                  <p:grpSpPr>
                    <a:xfrm>
                      <a:off x="802331" y="1454344"/>
                      <a:ext cx="2257515" cy="1385396"/>
                      <a:chOff x="5928639" y="1853296"/>
                      <a:chExt cx="323750" cy="198679"/>
                    </a:xfrm>
                    <a:solidFill>
                      <a:srgbClr val="5F6062"/>
                    </a:solidFill>
                  </p:grpSpPr>
                  <p:sp>
                    <p:nvSpPr>
                      <p:cNvPr id="384" name="Freeform 6"/>
                      <p:cNvSpPr>
                        <a:spLocks/>
                      </p:cNvSpPr>
                      <p:nvPr/>
                    </p:nvSpPr>
                    <p:spPr bwMode="auto">
                      <a:xfrm>
                        <a:off x="6063499" y="1957017"/>
                        <a:ext cx="54045" cy="42933"/>
                      </a:xfrm>
                      <a:custGeom>
                        <a:avLst/>
                        <a:gdLst>
                          <a:gd name="T0" fmla="*/ 40 w 45"/>
                          <a:gd name="T1" fmla="*/ 0 h 36"/>
                          <a:gd name="T2" fmla="*/ 5 w 45"/>
                          <a:gd name="T3" fmla="*/ 0 h 36"/>
                          <a:gd name="T4" fmla="*/ 0 w 45"/>
                          <a:gd name="T5" fmla="*/ 6 h 36"/>
                          <a:gd name="T6" fmla="*/ 0 w 45"/>
                          <a:gd name="T7" fmla="*/ 31 h 36"/>
                          <a:gd name="T8" fmla="*/ 5 w 45"/>
                          <a:gd name="T9" fmla="*/ 36 h 36"/>
                          <a:gd name="T10" fmla="*/ 40 w 45"/>
                          <a:gd name="T11" fmla="*/ 36 h 36"/>
                          <a:gd name="T12" fmla="*/ 45 w 45"/>
                          <a:gd name="T13" fmla="*/ 31 h 36"/>
                          <a:gd name="T14" fmla="*/ 45 w 45"/>
                          <a:gd name="T15" fmla="*/ 6 h 36"/>
                          <a:gd name="T16" fmla="*/ 40 w 45"/>
                          <a:gd name="T17"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36">
                            <a:moveTo>
                              <a:pt x="40" y="0"/>
                            </a:moveTo>
                            <a:cubicBezTo>
                              <a:pt x="5" y="0"/>
                              <a:pt x="5" y="0"/>
                              <a:pt x="5" y="0"/>
                            </a:cubicBezTo>
                            <a:cubicBezTo>
                              <a:pt x="2" y="0"/>
                              <a:pt x="0" y="3"/>
                              <a:pt x="0" y="6"/>
                            </a:cubicBezTo>
                            <a:cubicBezTo>
                              <a:pt x="0" y="31"/>
                              <a:pt x="0" y="31"/>
                              <a:pt x="0" y="31"/>
                            </a:cubicBezTo>
                            <a:cubicBezTo>
                              <a:pt x="0" y="34"/>
                              <a:pt x="2" y="36"/>
                              <a:pt x="5" y="36"/>
                            </a:cubicBezTo>
                            <a:cubicBezTo>
                              <a:pt x="40" y="36"/>
                              <a:pt x="40" y="36"/>
                              <a:pt x="40" y="36"/>
                            </a:cubicBezTo>
                            <a:cubicBezTo>
                              <a:pt x="43" y="36"/>
                              <a:pt x="45" y="34"/>
                              <a:pt x="45" y="31"/>
                            </a:cubicBezTo>
                            <a:cubicBezTo>
                              <a:pt x="45" y="6"/>
                              <a:pt x="45" y="6"/>
                              <a:pt x="45" y="6"/>
                            </a:cubicBezTo>
                            <a:cubicBezTo>
                              <a:pt x="45" y="3"/>
                              <a:pt x="43" y="0"/>
                              <a:pt x="40"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70">
                          <a:defRPr/>
                        </a:pPr>
                        <a:endParaRPr lang="en-US" sz="2400">
                          <a:solidFill>
                            <a:srgbClr val="3C3C3B"/>
                          </a:solidFill>
                          <a:latin typeface="Century Gothic"/>
                        </a:endParaRPr>
                      </a:p>
                    </p:txBody>
                  </p:sp>
                  <p:sp>
                    <p:nvSpPr>
                      <p:cNvPr id="385" name="Freeform 7"/>
                      <p:cNvSpPr>
                        <a:spLocks/>
                      </p:cNvSpPr>
                      <p:nvPr/>
                    </p:nvSpPr>
                    <p:spPr bwMode="auto">
                      <a:xfrm>
                        <a:off x="6063499" y="2008537"/>
                        <a:ext cx="54045" cy="43438"/>
                      </a:xfrm>
                      <a:custGeom>
                        <a:avLst/>
                        <a:gdLst>
                          <a:gd name="T0" fmla="*/ 40 w 45"/>
                          <a:gd name="T1" fmla="*/ 0 h 36"/>
                          <a:gd name="T2" fmla="*/ 5 w 45"/>
                          <a:gd name="T3" fmla="*/ 0 h 36"/>
                          <a:gd name="T4" fmla="*/ 0 w 45"/>
                          <a:gd name="T5" fmla="*/ 6 h 36"/>
                          <a:gd name="T6" fmla="*/ 0 w 45"/>
                          <a:gd name="T7" fmla="*/ 31 h 36"/>
                          <a:gd name="T8" fmla="*/ 5 w 45"/>
                          <a:gd name="T9" fmla="*/ 36 h 36"/>
                          <a:gd name="T10" fmla="*/ 40 w 45"/>
                          <a:gd name="T11" fmla="*/ 36 h 36"/>
                          <a:gd name="T12" fmla="*/ 45 w 45"/>
                          <a:gd name="T13" fmla="*/ 31 h 36"/>
                          <a:gd name="T14" fmla="*/ 45 w 45"/>
                          <a:gd name="T15" fmla="*/ 6 h 36"/>
                          <a:gd name="T16" fmla="*/ 40 w 45"/>
                          <a:gd name="T17"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36">
                            <a:moveTo>
                              <a:pt x="40" y="0"/>
                            </a:moveTo>
                            <a:cubicBezTo>
                              <a:pt x="5" y="0"/>
                              <a:pt x="5" y="0"/>
                              <a:pt x="5" y="0"/>
                            </a:cubicBezTo>
                            <a:cubicBezTo>
                              <a:pt x="2" y="0"/>
                              <a:pt x="0" y="3"/>
                              <a:pt x="0" y="6"/>
                            </a:cubicBezTo>
                            <a:cubicBezTo>
                              <a:pt x="0" y="31"/>
                              <a:pt x="0" y="31"/>
                              <a:pt x="0" y="31"/>
                            </a:cubicBezTo>
                            <a:cubicBezTo>
                              <a:pt x="0" y="34"/>
                              <a:pt x="2" y="36"/>
                              <a:pt x="5" y="36"/>
                            </a:cubicBezTo>
                            <a:cubicBezTo>
                              <a:pt x="40" y="36"/>
                              <a:pt x="40" y="36"/>
                              <a:pt x="40" y="36"/>
                            </a:cubicBezTo>
                            <a:cubicBezTo>
                              <a:pt x="43" y="36"/>
                              <a:pt x="45" y="34"/>
                              <a:pt x="45" y="31"/>
                            </a:cubicBezTo>
                            <a:cubicBezTo>
                              <a:pt x="45" y="6"/>
                              <a:pt x="45" y="6"/>
                              <a:pt x="45" y="6"/>
                            </a:cubicBezTo>
                            <a:cubicBezTo>
                              <a:pt x="45" y="3"/>
                              <a:pt x="43" y="0"/>
                              <a:pt x="40"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70">
                          <a:defRPr/>
                        </a:pPr>
                        <a:endParaRPr lang="en-US" sz="2400">
                          <a:solidFill>
                            <a:srgbClr val="3C3C3B"/>
                          </a:solidFill>
                          <a:latin typeface="Century Gothic"/>
                        </a:endParaRPr>
                      </a:p>
                    </p:txBody>
                  </p:sp>
                  <p:sp>
                    <p:nvSpPr>
                      <p:cNvPr id="417" name="Freeform 8"/>
                      <p:cNvSpPr>
                        <a:spLocks/>
                      </p:cNvSpPr>
                      <p:nvPr/>
                    </p:nvSpPr>
                    <p:spPr bwMode="auto">
                      <a:xfrm>
                        <a:off x="5995817" y="1957017"/>
                        <a:ext cx="55560" cy="42933"/>
                      </a:xfrm>
                      <a:custGeom>
                        <a:avLst/>
                        <a:gdLst>
                          <a:gd name="T0" fmla="*/ 40 w 46"/>
                          <a:gd name="T1" fmla="*/ 0 h 36"/>
                          <a:gd name="T2" fmla="*/ 5 w 46"/>
                          <a:gd name="T3" fmla="*/ 0 h 36"/>
                          <a:gd name="T4" fmla="*/ 0 w 46"/>
                          <a:gd name="T5" fmla="*/ 6 h 36"/>
                          <a:gd name="T6" fmla="*/ 0 w 46"/>
                          <a:gd name="T7" fmla="*/ 31 h 36"/>
                          <a:gd name="T8" fmla="*/ 5 w 46"/>
                          <a:gd name="T9" fmla="*/ 36 h 36"/>
                          <a:gd name="T10" fmla="*/ 40 w 46"/>
                          <a:gd name="T11" fmla="*/ 36 h 36"/>
                          <a:gd name="T12" fmla="*/ 46 w 46"/>
                          <a:gd name="T13" fmla="*/ 31 h 36"/>
                          <a:gd name="T14" fmla="*/ 46 w 46"/>
                          <a:gd name="T15" fmla="*/ 6 h 36"/>
                          <a:gd name="T16" fmla="*/ 40 w 46"/>
                          <a:gd name="T17"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 h="36">
                            <a:moveTo>
                              <a:pt x="40" y="0"/>
                            </a:moveTo>
                            <a:cubicBezTo>
                              <a:pt x="5" y="0"/>
                              <a:pt x="5" y="0"/>
                              <a:pt x="5" y="0"/>
                            </a:cubicBezTo>
                            <a:cubicBezTo>
                              <a:pt x="2" y="0"/>
                              <a:pt x="0" y="3"/>
                              <a:pt x="0" y="6"/>
                            </a:cubicBezTo>
                            <a:cubicBezTo>
                              <a:pt x="0" y="31"/>
                              <a:pt x="0" y="31"/>
                              <a:pt x="0" y="31"/>
                            </a:cubicBezTo>
                            <a:cubicBezTo>
                              <a:pt x="0" y="34"/>
                              <a:pt x="2" y="36"/>
                              <a:pt x="5" y="36"/>
                            </a:cubicBezTo>
                            <a:cubicBezTo>
                              <a:pt x="40" y="36"/>
                              <a:pt x="40" y="36"/>
                              <a:pt x="40" y="36"/>
                            </a:cubicBezTo>
                            <a:cubicBezTo>
                              <a:pt x="43" y="36"/>
                              <a:pt x="46" y="34"/>
                              <a:pt x="46" y="31"/>
                            </a:cubicBezTo>
                            <a:cubicBezTo>
                              <a:pt x="46" y="6"/>
                              <a:pt x="46" y="6"/>
                              <a:pt x="46" y="6"/>
                            </a:cubicBezTo>
                            <a:cubicBezTo>
                              <a:pt x="46" y="3"/>
                              <a:pt x="43" y="0"/>
                              <a:pt x="40"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70">
                          <a:defRPr/>
                        </a:pPr>
                        <a:endParaRPr lang="en-US" sz="2400">
                          <a:solidFill>
                            <a:srgbClr val="3C3C3B"/>
                          </a:solidFill>
                          <a:latin typeface="Century Gothic"/>
                        </a:endParaRPr>
                      </a:p>
                    </p:txBody>
                  </p:sp>
                  <p:sp>
                    <p:nvSpPr>
                      <p:cNvPr id="418" name="Freeform 9"/>
                      <p:cNvSpPr>
                        <a:spLocks/>
                      </p:cNvSpPr>
                      <p:nvPr/>
                    </p:nvSpPr>
                    <p:spPr bwMode="auto">
                      <a:xfrm>
                        <a:off x="5995817" y="2008537"/>
                        <a:ext cx="55560" cy="43438"/>
                      </a:xfrm>
                      <a:custGeom>
                        <a:avLst/>
                        <a:gdLst>
                          <a:gd name="T0" fmla="*/ 40 w 46"/>
                          <a:gd name="T1" fmla="*/ 0 h 36"/>
                          <a:gd name="T2" fmla="*/ 5 w 46"/>
                          <a:gd name="T3" fmla="*/ 0 h 36"/>
                          <a:gd name="T4" fmla="*/ 0 w 46"/>
                          <a:gd name="T5" fmla="*/ 6 h 36"/>
                          <a:gd name="T6" fmla="*/ 0 w 46"/>
                          <a:gd name="T7" fmla="*/ 31 h 36"/>
                          <a:gd name="T8" fmla="*/ 5 w 46"/>
                          <a:gd name="T9" fmla="*/ 36 h 36"/>
                          <a:gd name="T10" fmla="*/ 40 w 46"/>
                          <a:gd name="T11" fmla="*/ 36 h 36"/>
                          <a:gd name="T12" fmla="*/ 46 w 46"/>
                          <a:gd name="T13" fmla="*/ 31 h 36"/>
                          <a:gd name="T14" fmla="*/ 46 w 46"/>
                          <a:gd name="T15" fmla="*/ 6 h 36"/>
                          <a:gd name="T16" fmla="*/ 40 w 46"/>
                          <a:gd name="T17"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 h="36">
                            <a:moveTo>
                              <a:pt x="40" y="0"/>
                            </a:moveTo>
                            <a:cubicBezTo>
                              <a:pt x="5" y="0"/>
                              <a:pt x="5" y="0"/>
                              <a:pt x="5" y="0"/>
                            </a:cubicBezTo>
                            <a:cubicBezTo>
                              <a:pt x="2" y="0"/>
                              <a:pt x="0" y="3"/>
                              <a:pt x="0" y="6"/>
                            </a:cubicBezTo>
                            <a:cubicBezTo>
                              <a:pt x="0" y="31"/>
                              <a:pt x="0" y="31"/>
                              <a:pt x="0" y="31"/>
                            </a:cubicBezTo>
                            <a:cubicBezTo>
                              <a:pt x="0" y="34"/>
                              <a:pt x="2" y="36"/>
                              <a:pt x="5" y="36"/>
                            </a:cubicBezTo>
                            <a:cubicBezTo>
                              <a:pt x="40" y="36"/>
                              <a:pt x="40" y="36"/>
                              <a:pt x="40" y="36"/>
                            </a:cubicBezTo>
                            <a:cubicBezTo>
                              <a:pt x="43" y="36"/>
                              <a:pt x="46" y="34"/>
                              <a:pt x="46" y="31"/>
                            </a:cubicBezTo>
                            <a:cubicBezTo>
                              <a:pt x="46" y="6"/>
                              <a:pt x="46" y="6"/>
                              <a:pt x="46" y="6"/>
                            </a:cubicBezTo>
                            <a:cubicBezTo>
                              <a:pt x="46" y="3"/>
                              <a:pt x="43" y="0"/>
                              <a:pt x="40"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70">
                          <a:defRPr/>
                        </a:pPr>
                        <a:endParaRPr lang="en-US" sz="2400">
                          <a:solidFill>
                            <a:srgbClr val="3C3C3B"/>
                          </a:solidFill>
                          <a:latin typeface="Century Gothic"/>
                        </a:endParaRPr>
                      </a:p>
                    </p:txBody>
                  </p:sp>
                  <p:sp>
                    <p:nvSpPr>
                      <p:cNvPr id="419" name="Freeform 10"/>
                      <p:cNvSpPr>
                        <a:spLocks/>
                      </p:cNvSpPr>
                      <p:nvPr/>
                    </p:nvSpPr>
                    <p:spPr bwMode="auto">
                      <a:xfrm>
                        <a:off x="5928639" y="1906508"/>
                        <a:ext cx="55055" cy="41923"/>
                      </a:xfrm>
                      <a:custGeom>
                        <a:avLst/>
                        <a:gdLst>
                          <a:gd name="T0" fmla="*/ 41 w 46"/>
                          <a:gd name="T1" fmla="*/ 0 h 35"/>
                          <a:gd name="T2" fmla="*/ 6 w 46"/>
                          <a:gd name="T3" fmla="*/ 0 h 35"/>
                          <a:gd name="T4" fmla="*/ 0 w 46"/>
                          <a:gd name="T5" fmla="*/ 5 h 35"/>
                          <a:gd name="T6" fmla="*/ 0 w 46"/>
                          <a:gd name="T7" fmla="*/ 30 h 35"/>
                          <a:gd name="T8" fmla="*/ 6 w 46"/>
                          <a:gd name="T9" fmla="*/ 35 h 35"/>
                          <a:gd name="T10" fmla="*/ 41 w 46"/>
                          <a:gd name="T11" fmla="*/ 35 h 35"/>
                          <a:gd name="T12" fmla="*/ 46 w 46"/>
                          <a:gd name="T13" fmla="*/ 30 h 35"/>
                          <a:gd name="T14" fmla="*/ 46 w 46"/>
                          <a:gd name="T15" fmla="*/ 5 h 35"/>
                          <a:gd name="T16" fmla="*/ 41 w 46"/>
                          <a:gd name="T17"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 h="35">
                            <a:moveTo>
                              <a:pt x="41" y="0"/>
                            </a:moveTo>
                            <a:cubicBezTo>
                              <a:pt x="6" y="0"/>
                              <a:pt x="6" y="0"/>
                              <a:pt x="6" y="0"/>
                            </a:cubicBezTo>
                            <a:cubicBezTo>
                              <a:pt x="3" y="0"/>
                              <a:pt x="0" y="2"/>
                              <a:pt x="0" y="5"/>
                            </a:cubicBezTo>
                            <a:cubicBezTo>
                              <a:pt x="0" y="30"/>
                              <a:pt x="0" y="30"/>
                              <a:pt x="0" y="30"/>
                            </a:cubicBezTo>
                            <a:cubicBezTo>
                              <a:pt x="0" y="33"/>
                              <a:pt x="3" y="35"/>
                              <a:pt x="6" y="35"/>
                            </a:cubicBezTo>
                            <a:cubicBezTo>
                              <a:pt x="41" y="35"/>
                              <a:pt x="41" y="35"/>
                              <a:pt x="41" y="35"/>
                            </a:cubicBezTo>
                            <a:cubicBezTo>
                              <a:pt x="44" y="35"/>
                              <a:pt x="46" y="33"/>
                              <a:pt x="46" y="30"/>
                            </a:cubicBezTo>
                            <a:cubicBezTo>
                              <a:pt x="46" y="5"/>
                              <a:pt x="46" y="5"/>
                              <a:pt x="46" y="5"/>
                            </a:cubicBezTo>
                            <a:cubicBezTo>
                              <a:pt x="46" y="2"/>
                              <a:pt x="44" y="0"/>
                              <a:pt x="41"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70">
                          <a:defRPr/>
                        </a:pPr>
                        <a:endParaRPr lang="en-US" sz="2400">
                          <a:solidFill>
                            <a:srgbClr val="3C3C3B"/>
                          </a:solidFill>
                          <a:latin typeface="Century Gothic"/>
                        </a:endParaRPr>
                      </a:p>
                    </p:txBody>
                  </p:sp>
                  <p:sp>
                    <p:nvSpPr>
                      <p:cNvPr id="420" name="Freeform 11"/>
                      <p:cNvSpPr>
                        <a:spLocks/>
                      </p:cNvSpPr>
                      <p:nvPr/>
                    </p:nvSpPr>
                    <p:spPr bwMode="auto">
                      <a:xfrm>
                        <a:off x="6197334" y="1853296"/>
                        <a:ext cx="55055" cy="43438"/>
                      </a:xfrm>
                      <a:custGeom>
                        <a:avLst/>
                        <a:gdLst>
                          <a:gd name="T0" fmla="*/ 41 w 46"/>
                          <a:gd name="T1" fmla="*/ 0 h 36"/>
                          <a:gd name="T2" fmla="*/ 6 w 46"/>
                          <a:gd name="T3" fmla="*/ 0 h 36"/>
                          <a:gd name="T4" fmla="*/ 0 w 46"/>
                          <a:gd name="T5" fmla="*/ 5 h 36"/>
                          <a:gd name="T6" fmla="*/ 0 w 46"/>
                          <a:gd name="T7" fmla="*/ 30 h 36"/>
                          <a:gd name="T8" fmla="*/ 6 w 46"/>
                          <a:gd name="T9" fmla="*/ 36 h 36"/>
                          <a:gd name="T10" fmla="*/ 41 w 46"/>
                          <a:gd name="T11" fmla="*/ 36 h 36"/>
                          <a:gd name="T12" fmla="*/ 46 w 46"/>
                          <a:gd name="T13" fmla="*/ 30 h 36"/>
                          <a:gd name="T14" fmla="*/ 46 w 46"/>
                          <a:gd name="T15" fmla="*/ 5 h 36"/>
                          <a:gd name="T16" fmla="*/ 41 w 46"/>
                          <a:gd name="T17"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 h="36">
                            <a:moveTo>
                              <a:pt x="41" y="0"/>
                            </a:moveTo>
                            <a:cubicBezTo>
                              <a:pt x="6" y="0"/>
                              <a:pt x="6" y="0"/>
                              <a:pt x="6" y="0"/>
                            </a:cubicBezTo>
                            <a:cubicBezTo>
                              <a:pt x="3" y="0"/>
                              <a:pt x="0" y="2"/>
                              <a:pt x="0" y="5"/>
                            </a:cubicBezTo>
                            <a:cubicBezTo>
                              <a:pt x="0" y="30"/>
                              <a:pt x="0" y="30"/>
                              <a:pt x="0" y="30"/>
                            </a:cubicBezTo>
                            <a:cubicBezTo>
                              <a:pt x="0" y="33"/>
                              <a:pt x="3" y="36"/>
                              <a:pt x="6" y="36"/>
                            </a:cubicBezTo>
                            <a:cubicBezTo>
                              <a:pt x="41" y="36"/>
                              <a:pt x="41" y="36"/>
                              <a:pt x="41" y="36"/>
                            </a:cubicBezTo>
                            <a:cubicBezTo>
                              <a:pt x="44" y="36"/>
                              <a:pt x="46" y="33"/>
                              <a:pt x="46" y="30"/>
                            </a:cubicBezTo>
                            <a:cubicBezTo>
                              <a:pt x="46" y="5"/>
                              <a:pt x="46" y="5"/>
                              <a:pt x="46" y="5"/>
                            </a:cubicBezTo>
                            <a:cubicBezTo>
                              <a:pt x="46" y="2"/>
                              <a:pt x="44" y="0"/>
                              <a:pt x="41"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70">
                          <a:defRPr/>
                        </a:pPr>
                        <a:endParaRPr lang="en-US" sz="2400">
                          <a:solidFill>
                            <a:srgbClr val="3C3C3B"/>
                          </a:solidFill>
                          <a:latin typeface="Century Gothic"/>
                        </a:endParaRPr>
                      </a:p>
                    </p:txBody>
                  </p:sp>
                  <p:sp>
                    <p:nvSpPr>
                      <p:cNvPr id="421" name="Freeform 12"/>
                      <p:cNvSpPr>
                        <a:spLocks/>
                      </p:cNvSpPr>
                      <p:nvPr/>
                    </p:nvSpPr>
                    <p:spPr bwMode="auto">
                      <a:xfrm>
                        <a:off x="5995817" y="1906508"/>
                        <a:ext cx="55560" cy="41923"/>
                      </a:xfrm>
                      <a:custGeom>
                        <a:avLst/>
                        <a:gdLst>
                          <a:gd name="T0" fmla="*/ 40 w 46"/>
                          <a:gd name="T1" fmla="*/ 0 h 35"/>
                          <a:gd name="T2" fmla="*/ 5 w 46"/>
                          <a:gd name="T3" fmla="*/ 0 h 35"/>
                          <a:gd name="T4" fmla="*/ 0 w 46"/>
                          <a:gd name="T5" fmla="*/ 5 h 35"/>
                          <a:gd name="T6" fmla="*/ 0 w 46"/>
                          <a:gd name="T7" fmla="*/ 30 h 35"/>
                          <a:gd name="T8" fmla="*/ 5 w 46"/>
                          <a:gd name="T9" fmla="*/ 35 h 35"/>
                          <a:gd name="T10" fmla="*/ 40 w 46"/>
                          <a:gd name="T11" fmla="*/ 35 h 35"/>
                          <a:gd name="T12" fmla="*/ 46 w 46"/>
                          <a:gd name="T13" fmla="*/ 30 h 35"/>
                          <a:gd name="T14" fmla="*/ 46 w 46"/>
                          <a:gd name="T15" fmla="*/ 5 h 35"/>
                          <a:gd name="T16" fmla="*/ 40 w 46"/>
                          <a:gd name="T17"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 h="35">
                            <a:moveTo>
                              <a:pt x="40" y="0"/>
                            </a:moveTo>
                            <a:cubicBezTo>
                              <a:pt x="5" y="0"/>
                              <a:pt x="5" y="0"/>
                              <a:pt x="5" y="0"/>
                            </a:cubicBezTo>
                            <a:cubicBezTo>
                              <a:pt x="2" y="0"/>
                              <a:pt x="0" y="2"/>
                              <a:pt x="0" y="5"/>
                            </a:cubicBezTo>
                            <a:cubicBezTo>
                              <a:pt x="0" y="30"/>
                              <a:pt x="0" y="30"/>
                              <a:pt x="0" y="30"/>
                            </a:cubicBezTo>
                            <a:cubicBezTo>
                              <a:pt x="0" y="33"/>
                              <a:pt x="2" y="35"/>
                              <a:pt x="5" y="35"/>
                            </a:cubicBezTo>
                            <a:cubicBezTo>
                              <a:pt x="40" y="35"/>
                              <a:pt x="40" y="35"/>
                              <a:pt x="40" y="35"/>
                            </a:cubicBezTo>
                            <a:cubicBezTo>
                              <a:pt x="43" y="35"/>
                              <a:pt x="46" y="33"/>
                              <a:pt x="46" y="30"/>
                            </a:cubicBezTo>
                            <a:cubicBezTo>
                              <a:pt x="46" y="5"/>
                              <a:pt x="46" y="5"/>
                              <a:pt x="46" y="5"/>
                            </a:cubicBezTo>
                            <a:cubicBezTo>
                              <a:pt x="46" y="2"/>
                              <a:pt x="43" y="0"/>
                              <a:pt x="40"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70">
                          <a:defRPr/>
                        </a:pPr>
                        <a:endParaRPr lang="en-US" sz="2400">
                          <a:solidFill>
                            <a:srgbClr val="3C3C3B"/>
                          </a:solidFill>
                          <a:latin typeface="Century Gothic"/>
                        </a:endParaRPr>
                      </a:p>
                    </p:txBody>
                  </p:sp>
                  <p:sp>
                    <p:nvSpPr>
                      <p:cNvPr id="422" name="Freeform 13"/>
                      <p:cNvSpPr>
                        <a:spLocks/>
                      </p:cNvSpPr>
                      <p:nvPr/>
                    </p:nvSpPr>
                    <p:spPr bwMode="auto">
                      <a:xfrm>
                        <a:off x="5995817" y="1854484"/>
                        <a:ext cx="55560" cy="43438"/>
                      </a:xfrm>
                      <a:custGeom>
                        <a:avLst/>
                        <a:gdLst>
                          <a:gd name="T0" fmla="*/ 40 w 46"/>
                          <a:gd name="T1" fmla="*/ 0 h 36"/>
                          <a:gd name="T2" fmla="*/ 5 w 46"/>
                          <a:gd name="T3" fmla="*/ 0 h 36"/>
                          <a:gd name="T4" fmla="*/ 0 w 46"/>
                          <a:gd name="T5" fmla="*/ 5 h 36"/>
                          <a:gd name="T6" fmla="*/ 0 w 46"/>
                          <a:gd name="T7" fmla="*/ 30 h 36"/>
                          <a:gd name="T8" fmla="*/ 5 w 46"/>
                          <a:gd name="T9" fmla="*/ 36 h 36"/>
                          <a:gd name="T10" fmla="*/ 40 w 46"/>
                          <a:gd name="T11" fmla="*/ 36 h 36"/>
                          <a:gd name="T12" fmla="*/ 46 w 46"/>
                          <a:gd name="T13" fmla="*/ 30 h 36"/>
                          <a:gd name="T14" fmla="*/ 46 w 46"/>
                          <a:gd name="T15" fmla="*/ 5 h 36"/>
                          <a:gd name="T16" fmla="*/ 40 w 46"/>
                          <a:gd name="T17"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 h="36">
                            <a:moveTo>
                              <a:pt x="40" y="0"/>
                            </a:moveTo>
                            <a:cubicBezTo>
                              <a:pt x="5" y="0"/>
                              <a:pt x="5" y="0"/>
                              <a:pt x="5" y="0"/>
                            </a:cubicBezTo>
                            <a:cubicBezTo>
                              <a:pt x="2" y="0"/>
                              <a:pt x="0" y="2"/>
                              <a:pt x="0" y="5"/>
                            </a:cubicBezTo>
                            <a:cubicBezTo>
                              <a:pt x="0" y="30"/>
                              <a:pt x="0" y="30"/>
                              <a:pt x="0" y="30"/>
                            </a:cubicBezTo>
                            <a:cubicBezTo>
                              <a:pt x="0" y="33"/>
                              <a:pt x="2" y="36"/>
                              <a:pt x="5" y="36"/>
                            </a:cubicBezTo>
                            <a:cubicBezTo>
                              <a:pt x="40" y="36"/>
                              <a:pt x="40" y="36"/>
                              <a:pt x="40" y="36"/>
                            </a:cubicBezTo>
                            <a:cubicBezTo>
                              <a:pt x="43" y="36"/>
                              <a:pt x="46" y="33"/>
                              <a:pt x="46" y="30"/>
                            </a:cubicBezTo>
                            <a:cubicBezTo>
                              <a:pt x="46" y="5"/>
                              <a:pt x="46" y="5"/>
                              <a:pt x="46" y="5"/>
                            </a:cubicBezTo>
                            <a:cubicBezTo>
                              <a:pt x="46" y="2"/>
                              <a:pt x="43" y="0"/>
                              <a:pt x="40"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70">
                          <a:defRPr/>
                        </a:pPr>
                        <a:endParaRPr lang="en-US" sz="2400">
                          <a:solidFill>
                            <a:srgbClr val="3C3C3B"/>
                          </a:solidFill>
                          <a:latin typeface="Century Gothic"/>
                        </a:endParaRPr>
                      </a:p>
                    </p:txBody>
                  </p:sp>
                  <p:sp>
                    <p:nvSpPr>
                      <p:cNvPr id="423" name="Freeform 14"/>
                      <p:cNvSpPr>
                        <a:spLocks/>
                      </p:cNvSpPr>
                      <p:nvPr/>
                    </p:nvSpPr>
                    <p:spPr bwMode="auto">
                      <a:xfrm>
                        <a:off x="6196843" y="1957017"/>
                        <a:ext cx="54045" cy="42933"/>
                      </a:xfrm>
                      <a:custGeom>
                        <a:avLst/>
                        <a:gdLst>
                          <a:gd name="T0" fmla="*/ 40 w 45"/>
                          <a:gd name="T1" fmla="*/ 0 h 36"/>
                          <a:gd name="T2" fmla="*/ 5 w 45"/>
                          <a:gd name="T3" fmla="*/ 0 h 36"/>
                          <a:gd name="T4" fmla="*/ 0 w 45"/>
                          <a:gd name="T5" fmla="*/ 6 h 36"/>
                          <a:gd name="T6" fmla="*/ 0 w 45"/>
                          <a:gd name="T7" fmla="*/ 31 h 36"/>
                          <a:gd name="T8" fmla="*/ 5 w 45"/>
                          <a:gd name="T9" fmla="*/ 36 h 36"/>
                          <a:gd name="T10" fmla="*/ 40 w 45"/>
                          <a:gd name="T11" fmla="*/ 36 h 36"/>
                          <a:gd name="T12" fmla="*/ 45 w 45"/>
                          <a:gd name="T13" fmla="*/ 31 h 36"/>
                          <a:gd name="T14" fmla="*/ 45 w 45"/>
                          <a:gd name="T15" fmla="*/ 6 h 36"/>
                          <a:gd name="T16" fmla="*/ 40 w 45"/>
                          <a:gd name="T17"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36">
                            <a:moveTo>
                              <a:pt x="40" y="0"/>
                            </a:moveTo>
                            <a:cubicBezTo>
                              <a:pt x="5" y="0"/>
                              <a:pt x="5" y="0"/>
                              <a:pt x="5" y="0"/>
                            </a:cubicBezTo>
                            <a:cubicBezTo>
                              <a:pt x="2" y="0"/>
                              <a:pt x="0" y="3"/>
                              <a:pt x="0" y="6"/>
                            </a:cubicBezTo>
                            <a:cubicBezTo>
                              <a:pt x="0" y="31"/>
                              <a:pt x="0" y="31"/>
                              <a:pt x="0" y="31"/>
                            </a:cubicBezTo>
                            <a:cubicBezTo>
                              <a:pt x="0" y="34"/>
                              <a:pt x="2" y="36"/>
                              <a:pt x="5" y="36"/>
                            </a:cubicBezTo>
                            <a:cubicBezTo>
                              <a:pt x="40" y="36"/>
                              <a:pt x="40" y="36"/>
                              <a:pt x="40" y="36"/>
                            </a:cubicBezTo>
                            <a:cubicBezTo>
                              <a:pt x="43" y="36"/>
                              <a:pt x="45" y="34"/>
                              <a:pt x="45" y="31"/>
                            </a:cubicBezTo>
                            <a:cubicBezTo>
                              <a:pt x="45" y="6"/>
                              <a:pt x="45" y="6"/>
                              <a:pt x="45" y="6"/>
                            </a:cubicBezTo>
                            <a:cubicBezTo>
                              <a:pt x="45" y="3"/>
                              <a:pt x="43" y="0"/>
                              <a:pt x="40"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70">
                          <a:defRPr/>
                        </a:pPr>
                        <a:endParaRPr lang="en-US" sz="2400">
                          <a:solidFill>
                            <a:srgbClr val="3C3C3B"/>
                          </a:solidFill>
                          <a:latin typeface="Century Gothic"/>
                        </a:endParaRPr>
                      </a:p>
                    </p:txBody>
                  </p:sp>
                  <p:sp>
                    <p:nvSpPr>
                      <p:cNvPr id="424" name="Freeform 15"/>
                      <p:cNvSpPr>
                        <a:spLocks/>
                      </p:cNvSpPr>
                      <p:nvPr/>
                    </p:nvSpPr>
                    <p:spPr bwMode="auto">
                      <a:xfrm>
                        <a:off x="6196843" y="2008537"/>
                        <a:ext cx="54045" cy="43438"/>
                      </a:xfrm>
                      <a:custGeom>
                        <a:avLst/>
                        <a:gdLst>
                          <a:gd name="T0" fmla="*/ 40 w 45"/>
                          <a:gd name="T1" fmla="*/ 0 h 36"/>
                          <a:gd name="T2" fmla="*/ 5 w 45"/>
                          <a:gd name="T3" fmla="*/ 0 h 36"/>
                          <a:gd name="T4" fmla="*/ 0 w 45"/>
                          <a:gd name="T5" fmla="*/ 6 h 36"/>
                          <a:gd name="T6" fmla="*/ 0 w 45"/>
                          <a:gd name="T7" fmla="*/ 31 h 36"/>
                          <a:gd name="T8" fmla="*/ 5 w 45"/>
                          <a:gd name="T9" fmla="*/ 36 h 36"/>
                          <a:gd name="T10" fmla="*/ 40 w 45"/>
                          <a:gd name="T11" fmla="*/ 36 h 36"/>
                          <a:gd name="T12" fmla="*/ 45 w 45"/>
                          <a:gd name="T13" fmla="*/ 31 h 36"/>
                          <a:gd name="T14" fmla="*/ 45 w 45"/>
                          <a:gd name="T15" fmla="*/ 6 h 36"/>
                          <a:gd name="T16" fmla="*/ 40 w 45"/>
                          <a:gd name="T17"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36">
                            <a:moveTo>
                              <a:pt x="40" y="0"/>
                            </a:moveTo>
                            <a:cubicBezTo>
                              <a:pt x="5" y="0"/>
                              <a:pt x="5" y="0"/>
                              <a:pt x="5" y="0"/>
                            </a:cubicBezTo>
                            <a:cubicBezTo>
                              <a:pt x="2" y="0"/>
                              <a:pt x="0" y="3"/>
                              <a:pt x="0" y="6"/>
                            </a:cubicBezTo>
                            <a:cubicBezTo>
                              <a:pt x="0" y="31"/>
                              <a:pt x="0" y="31"/>
                              <a:pt x="0" y="31"/>
                            </a:cubicBezTo>
                            <a:cubicBezTo>
                              <a:pt x="0" y="34"/>
                              <a:pt x="2" y="36"/>
                              <a:pt x="5" y="36"/>
                            </a:cubicBezTo>
                            <a:cubicBezTo>
                              <a:pt x="40" y="36"/>
                              <a:pt x="40" y="36"/>
                              <a:pt x="40" y="36"/>
                            </a:cubicBezTo>
                            <a:cubicBezTo>
                              <a:pt x="43" y="36"/>
                              <a:pt x="45" y="34"/>
                              <a:pt x="45" y="31"/>
                            </a:cubicBezTo>
                            <a:cubicBezTo>
                              <a:pt x="45" y="6"/>
                              <a:pt x="45" y="6"/>
                              <a:pt x="45" y="6"/>
                            </a:cubicBezTo>
                            <a:cubicBezTo>
                              <a:pt x="45" y="3"/>
                              <a:pt x="43" y="0"/>
                              <a:pt x="40"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70">
                          <a:defRPr/>
                        </a:pPr>
                        <a:endParaRPr lang="en-US" sz="2400">
                          <a:solidFill>
                            <a:srgbClr val="3C3C3B"/>
                          </a:solidFill>
                          <a:latin typeface="Century Gothic"/>
                        </a:endParaRPr>
                      </a:p>
                    </p:txBody>
                  </p:sp>
                  <p:sp>
                    <p:nvSpPr>
                      <p:cNvPr id="425" name="Freeform 16"/>
                      <p:cNvSpPr>
                        <a:spLocks/>
                      </p:cNvSpPr>
                      <p:nvPr/>
                    </p:nvSpPr>
                    <p:spPr bwMode="auto">
                      <a:xfrm>
                        <a:off x="6129666" y="1957017"/>
                        <a:ext cx="55055" cy="42933"/>
                      </a:xfrm>
                      <a:custGeom>
                        <a:avLst/>
                        <a:gdLst>
                          <a:gd name="T0" fmla="*/ 41 w 46"/>
                          <a:gd name="T1" fmla="*/ 0 h 36"/>
                          <a:gd name="T2" fmla="*/ 5 w 46"/>
                          <a:gd name="T3" fmla="*/ 0 h 36"/>
                          <a:gd name="T4" fmla="*/ 0 w 46"/>
                          <a:gd name="T5" fmla="*/ 6 h 36"/>
                          <a:gd name="T6" fmla="*/ 0 w 46"/>
                          <a:gd name="T7" fmla="*/ 6 h 36"/>
                          <a:gd name="T8" fmla="*/ 0 w 46"/>
                          <a:gd name="T9" fmla="*/ 31 h 36"/>
                          <a:gd name="T10" fmla="*/ 0 w 46"/>
                          <a:gd name="T11" fmla="*/ 31 h 36"/>
                          <a:gd name="T12" fmla="*/ 5 w 46"/>
                          <a:gd name="T13" fmla="*/ 36 h 36"/>
                          <a:gd name="T14" fmla="*/ 41 w 46"/>
                          <a:gd name="T15" fmla="*/ 36 h 36"/>
                          <a:gd name="T16" fmla="*/ 46 w 46"/>
                          <a:gd name="T17" fmla="*/ 31 h 36"/>
                          <a:gd name="T18" fmla="*/ 46 w 46"/>
                          <a:gd name="T19" fmla="*/ 31 h 36"/>
                          <a:gd name="T20" fmla="*/ 46 w 46"/>
                          <a:gd name="T21" fmla="*/ 6 h 36"/>
                          <a:gd name="T22" fmla="*/ 46 w 46"/>
                          <a:gd name="T23" fmla="*/ 6 h 36"/>
                          <a:gd name="T24" fmla="*/ 41 w 46"/>
                          <a:gd name="T25"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 h="36">
                            <a:moveTo>
                              <a:pt x="41" y="0"/>
                            </a:moveTo>
                            <a:cubicBezTo>
                              <a:pt x="5" y="0"/>
                              <a:pt x="5" y="0"/>
                              <a:pt x="5" y="0"/>
                            </a:cubicBezTo>
                            <a:cubicBezTo>
                              <a:pt x="3" y="0"/>
                              <a:pt x="0" y="3"/>
                              <a:pt x="0" y="6"/>
                            </a:cubicBezTo>
                            <a:cubicBezTo>
                              <a:pt x="0" y="6"/>
                              <a:pt x="0" y="6"/>
                              <a:pt x="0" y="6"/>
                            </a:cubicBezTo>
                            <a:cubicBezTo>
                              <a:pt x="0" y="31"/>
                              <a:pt x="0" y="31"/>
                              <a:pt x="0" y="31"/>
                            </a:cubicBezTo>
                            <a:cubicBezTo>
                              <a:pt x="0" y="31"/>
                              <a:pt x="0" y="31"/>
                              <a:pt x="0" y="31"/>
                            </a:cubicBezTo>
                            <a:cubicBezTo>
                              <a:pt x="0" y="34"/>
                              <a:pt x="3" y="36"/>
                              <a:pt x="5" y="36"/>
                            </a:cubicBezTo>
                            <a:cubicBezTo>
                              <a:pt x="41" y="36"/>
                              <a:pt x="41" y="36"/>
                              <a:pt x="41" y="36"/>
                            </a:cubicBezTo>
                            <a:cubicBezTo>
                              <a:pt x="43" y="36"/>
                              <a:pt x="46" y="34"/>
                              <a:pt x="46" y="31"/>
                            </a:cubicBezTo>
                            <a:cubicBezTo>
                              <a:pt x="46" y="31"/>
                              <a:pt x="46" y="31"/>
                              <a:pt x="46" y="31"/>
                            </a:cubicBezTo>
                            <a:cubicBezTo>
                              <a:pt x="46" y="6"/>
                              <a:pt x="46" y="6"/>
                              <a:pt x="46" y="6"/>
                            </a:cubicBezTo>
                            <a:cubicBezTo>
                              <a:pt x="46" y="6"/>
                              <a:pt x="46" y="6"/>
                              <a:pt x="46" y="6"/>
                            </a:cubicBezTo>
                            <a:cubicBezTo>
                              <a:pt x="46" y="3"/>
                              <a:pt x="43" y="0"/>
                              <a:pt x="41"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70">
                          <a:defRPr/>
                        </a:pPr>
                        <a:endParaRPr lang="en-US" sz="2400">
                          <a:solidFill>
                            <a:srgbClr val="3C3C3B"/>
                          </a:solidFill>
                          <a:latin typeface="Century Gothic"/>
                        </a:endParaRPr>
                      </a:p>
                    </p:txBody>
                  </p:sp>
                  <p:sp>
                    <p:nvSpPr>
                      <p:cNvPr id="426" name="Freeform 17"/>
                      <p:cNvSpPr>
                        <a:spLocks/>
                      </p:cNvSpPr>
                      <p:nvPr/>
                    </p:nvSpPr>
                    <p:spPr bwMode="auto">
                      <a:xfrm>
                        <a:off x="6129666" y="2008537"/>
                        <a:ext cx="55055" cy="43438"/>
                      </a:xfrm>
                      <a:custGeom>
                        <a:avLst/>
                        <a:gdLst>
                          <a:gd name="T0" fmla="*/ 41 w 46"/>
                          <a:gd name="T1" fmla="*/ 0 h 36"/>
                          <a:gd name="T2" fmla="*/ 5 w 46"/>
                          <a:gd name="T3" fmla="*/ 0 h 36"/>
                          <a:gd name="T4" fmla="*/ 0 w 46"/>
                          <a:gd name="T5" fmla="*/ 6 h 36"/>
                          <a:gd name="T6" fmla="*/ 0 w 46"/>
                          <a:gd name="T7" fmla="*/ 31 h 36"/>
                          <a:gd name="T8" fmla="*/ 5 w 46"/>
                          <a:gd name="T9" fmla="*/ 36 h 36"/>
                          <a:gd name="T10" fmla="*/ 41 w 46"/>
                          <a:gd name="T11" fmla="*/ 36 h 36"/>
                          <a:gd name="T12" fmla="*/ 46 w 46"/>
                          <a:gd name="T13" fmla="*/ 31 h 36"/>
                          <a:gd name="T14" fmla="*/ 46 w 46"/>
                          <a:gd name="T15" fmla="*/ 6 h 36"/>
                          <a:gd name="T16" fmla="*/ 41 w 46"/>
                          <a:gd name="T17"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 h="36">
                            <a:moveTo>
                              <a:pt x="41" y="0"/>
                            </a:moveTo>
                            <a:cubicBezTo>
                              <a:pt x="5" y="0"/>
                              <a:pt x="5" y="0"/>
                              <a:pt x="5" y="0"/>
                            </a:cubicBezTo>
                            <a:cubicBezTo>
                              <a:pt x="3" y="0"/>
                              <a:pt x="0" y="3"/>
                              <a:pt x="0" y="6"/>
                            </a:cubicBezTo>
                            <a:cubicBezTo>
                              <a:pt x="0" y="31"/>
                              <a:pt x="0" y="31"/>
                              <a:pt x="0" y="31"/>
                            </a:cubicBezTo>
                            <a:cubicBezTo>
                              <a:pt x="0" y="34"/>
                              <a:pt x="3" y="36"/>
                              <a:pt x="5" y="36"/>
                            </a:cubicBezTo>
                            <a:cubicBezTo>
                              <a:pt x="41" y="36"/>
                              <a:pt x="41" y="36"/>
                              <a:pt x="41" y="36"/>
                            </a:cubicBezTo>
                            <a:cubicBezTo>
                              <a:pt x="43" y="36"/>
                              <a:pt x="46" y="34"/>
                              <a:pt x="46" y="31"/>
                            </a:cubicBezTo>
                            <a:cubicBezTo>
                              <a:pt x="46" y="6"/>
                              <a:pt x="46" y="6"/>
                              <a:pt x="46" y="6"/>
                            </a:cubicBezTo>
                            <a:cubicBezTo>
                              <a:pt x="46" y="3"/>
                              <a:pt x="43" y="0"/>
                              <a:pt x="41"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70">
                          <a:defRPr/>
                        </a:pPr>
                        <a:endParaRPr lang="en-US" sz="2400">
                          <a:solidFill>
                            <a:srgbClr val="3C3C3B"/>
                          </a:solidFill>
                          <a:latin typeface="Century Gothic"/>
                        </a:endParaRPr>
                      </a:p>
                    </p:txBody>
                  </p:sp>
                  <p:sp>
                    <p:nvSpPr>
                      <p:cNvPr id="427" name="Freeform 18"/>
                      <p:cNvSpPr>
                        <a:spLocks/>
                      </p:cNvSpPr>
                      <p:nvPr/>
                    </p:nvSpPr>
                    <p:spPr bwMode="auto">
                      <a:xfrm>
                        <a:off x="6129666" y="1906508"/>
                        <a:ext cx="55055" cy="41923"/>
                      </a:xfrm>
                      <a:custGeom>
                        <a:avLst/>
                        <a:gdLst>
                          <a:gd name="T0" fmla="*/ 41 w 46"/>
                          <a:gd name="T1" fmla="*/ 0 h 35"/>
                          <a:gd name="T2" fmla="*/ 5 w 46"/>
                          <a:gd name="T3" fmla="*/ 0 h 35"/>
                          <a:gd name="T4" fmla="*/ 0 w 46"/>
                          <a:gd name="T5" fmla="*/ 5 h 35"/>
                          <a:gd name="T6" fmla="*/ 0 w 46"/>
                          <a:gd name="T7" fmla="*/ 30 h 35"/>
                          <a:gd name="T8" fmla="*/ 5 w 46"/>
                          <a:gd name="T9" fmla="*/ 35 h 35"/>
                          <a:gd name="T10" fmla="*/ 41 w 46"/>
                          <a:gd name="T11" fmla="*/ 35 h 35"/>
                          <a:gd name="T12" fmla="*/ 46 w 46"/>
                          <a:gd name="T13" fmla="*/ 30 h 35"/>
                          <a:gd name="T14" fmla="*/ 46 w 46"/>
                          <a:gd name="T15" fmla="*/ 5 h 35"/>
                          <a:gd name="T16" fmla="*/ 41 w 46"/>
                          <a:gd name="T17"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 h="35">
                            <a:moveTo>
                              <a:pt x="41" y="0"/>
                            </a:moveTo>
                            <a:cubicBezTo>
                              <a:pt x="5" y="0"/>
                              <a:pt x="5" y="0"/>
                              <a:pt x="5" y="0"/>
                            </a:cubicBezTo>
                            <a:cubicBezTo>
                              <a:pt x="3" y="0"/>
                              <a:pt x="0" y="2"/>
                              <a:pt x="0" y="5"/>
                            </a:cubicBezTo>
                            <a:cubicBezTo>
                              <a:pt x="0" y="30"/>
                              <a:pt x="0" y="30"/>
                              <a:pt x="0" y="30"/>
                            </a:cubicBezTo>
                            <a:cubicBezTo>
                              <a:pt x="0" y="33"/>
                              <a:pt x="3" y="35"/>
                              <a:pt x="5" y="35"/>
                            </a:cubicBezTo>
                            <a:cubicBezTo>
                              <a:pt x="41" y="35"/>
                              <a:pt x="41" y="35"/>
                              <a:pt x="41" y="35"/>
                            </a:cubicBezTo>
                            <a:cubicBezTo>
                              <a:pt x="43" y="35"/>
                              <a:pt x="46" y="33"/>
                              <a:pt x="46" y="30"/>
                            </a:cubicBezTo>
                            <a:cubicBezTo>
                              <a:pt x="46" y="5"/>
                              <a:pt x="46" y="5"/>
                              <a:pt x="46" y="5"/>
                            </a:cubicBezTo>
                            <a:cubicBezTo>
                              <a:pt x="46" y="2"/>
                              <a:pt x="43" y="0"/>
                              <a:pt x="41"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70">
                          <a:defRPr/>
                        </a:pPr>
                        <a:endParaRPr lang="en-US" sz="2400">
                          <a:solidFill>
                            <a:srgbClr val="3C3C3B"/>
                          </a:solidFill>
                          <a:latin typeface="Century Gothic"/>
                        </a:endParaRPr>
                      </a:p>
                    </p:txBody>
                  </p:sp>
                  <p:sp>
                    <p:nvSpPr>
                      <p:cNvPr id="428" name="Freeform 19"/>
                      <p:cNvSpPr>
                        <a:spLocks/>
                      </p:cNvSpPr>
                      <p:nvPr/>
                    </p:nvSpPr>
                    <p:spPr bwMode="auto">
                      <a:xfrm>
                        <a:off x="6129666" y="1854484"/>
                        <a:ext cx="55055" cy="43438"/>
                      </a:xfrm>
                      <a:custGeom>
                        <a:avLst/>
                        <a:gdLst>
                          <a:gd name="T0" fmla="*/ 41 w 46"/>
                          <a:gd name="T1" fmla="*/ 0 h 36"/>
                          <a:gd name="T2" fmla="*/ 5 w 46"/>
                          <a:gd name="T3" fmla="*/ 0 h 36"/>
                          <a:gd name="T4" fmla="*/ 0 w 46"/>
                          <a:gd name="T5" fmla="*/ 5 h 36"/>
                          <a:gd name="T6" fmla="*/ 0 w 46"/>
                          <a:gd name="T7" fmla="*/ 30 h 36"/>
                          <a:gd name="T8" fmla="*/ 5 w 46"/>
                          <a:gd name="T9" fmla="*/ 36 h 36"/>
                          <a:gd name="T10" fmla="*/ 41 w 46"/>
                          <a:gd name="T11" fmla="*/ 36 h 36"/>
                          <a:gd name="T12" fmla="*/ 46 w 46"/>
                          <a:gd name="T13" fmla="*/ 30 h 36"/>
                          <a:gd name="T14" fmla="*/ 46 w 46"/>
                          <a:gd name="T15" fmla="*/ 5 h 36"/>
                          <a:gd name="T16" fmla="*/ 41 w 46"/>
                          <a:gd name="T17"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 h="36">
                            <a:moveTo>
                              <a:pt x="41" y="0"/>
                            </a:moveTo>
                            <a:cubicBezTo>
                              <a:pt x="5" y="0"/>
                              <a:pt x="5" y="0"/>
                              <a:pt x="5" y="0"/>
                            </a:cubicBezTo>
                            <a:cubicBezTo>
                              <a:pt x="3" y="0"/>
                              <a:pt x="0" y="2"/>
                              <a:pt x="0" y="5"/>
                            </a:cubicBezTo>
                            <a:cubicBezTo>
                              <a:pt x="0" y="30"/>
                              <a:pt x="0" y="30"/>
                              <a:pt x="0" y="30"/>
                            </a:cubicBezTo>
                            <a:cubicBezTo>
                              <a:pt x="0" y="33"/>
                              <a:pt x="3" y="36"/>
                              <a:pt x="5" y="36"/>
                            </a:cubicBezTo>
                            <a:cubicBezTo>
                              <a:pt x="41" y="36"/>
                              <a:pt x="41" y="36"/>
                              <a:pt x="41" y="36"/>
                            </a:cubicBezTo>
                            <a:cubicBezTo>
                              <a:pt x="43" y="36"/>
                              <a:pt x="46" y="33"/>
                              <a:pt x="46" y="30"/>
                            </a:cubicBezTo>
                            <a:cubicBezTo>
                              <a:pt x="46" y="5"/>
                              <a:pt x="46" y="5"/>
                              <a:pt x="46" y="5"/>
                            </a:cubicBezTo>
                            <a:cubicBezTo>
                              <a:pt x="46" y="2"/>
                              <a:pt x="43" y="0"/>
                              <a:pt x="41"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70">
                          <a:defRPr/>
                        </a:pPr>
                        <a:endParaRPr lang="en-US" sz="2400">
                          <a:solidFill>
                            <a:srgbClr val="3C3C3B"/>
                          </a:solidFill>
                          <a:latin typeface="Century Gothic"/>
                        </a:endParaRPr>
                      </a:p>
                    </p:txBody>
                  </p:sp>
                  <p:sp>
                    <p:nvSpPr>
                      <p:cNvPr id="429" name="Freeform 20"/>
                      <p:cNvSpPr>
                        <a:spLocks/>
                      </p:cNvSpPr>
                      <p:nvPr/>
                    </p:nvSpPr>
                    <p:spPr bwMode="auto">
                      <a:xfrm>
                        <a:off x="6196843" y="1906508"/>
                        <a:ext cx="54045" cy="41923"/>
                      </a:xfrm>
                      <a:custGeom>
                        <a:avLst/>
                        <a:gdLst>
                          <a:gd name="T0" fmla="*/ 40 w 45"/>
                          <a:gd name="T1" fmla="*/ 0 h 35"/>
                          <a:gd name="T2" fmla="*/ 5 w 45"/>
                          <a:gd name="T3" fmla="*/ 0 h 35"/>
                          <a:gd name="T4" fmla="*/ 0 w 45"/>
                          <a:gd name="T5" fmla="*/ 5 h 35"/>
                          <a:gd name="T6" fmla="*/ 0 w 45"/>
                          <a:gd name="T7" fmla="*/ 30 h 35"/>
                          <a:gd name="T8" fmla="*/ 5 w 45"/>
                          <a:gd name="T9" fmla="*/ 35 h 35"/>
                          <a:gd name="T10" fmla="*/ 40 w 45"/>
                          <a:gd name="T11" fmla="*/ 35 h 35"/>
                          <a:gd name="T12" fmla="*/ 45 w 45"/>
                          <a:gd name="T13" fmla="*/ 30 h 35"/>
                          <a:gd name="T14" fmla="*/ 45 w 45"/>
                          <a:gd name="T15" fmla="*/ 5 h 35"/>
                          <a:gd name="T16" fmla="*/ 40 w 45"/>
                          <a:gd name="T17"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35">
                            <a:moveTo>
                              <a:pt x="40" y="0"/>
                            </a:moveTo>
                            <a:cubicBezTo>
                              <a:pt x="5" y="0"/>
                              <a:pt x="5" y="0"/>
                              <a:pt x="5" y="0"/>
                            </a:cubicBezTo>
                            <a:cubicBezTo>
                              <a:pt x="2" y="0"/>
                              <a:pt x="0" y="2"/>
                              <a:pt x="0" y="5"/>
                            </a:cubicBezTo>
                            <a:cubicBezTo>
                              <a:pt x="0" y="30"/>
                              <a:pt x="0" y="30"/>
                              <a:pt x="0" y="30"/>
                            </a:cubicBezTo>
                            <a:cubicBezTo>
                              <a:pt x="0" y="33"/>
                              <a:pt x="2" y="35"/>
                              <a:pt x="5" y="35"/>
                            </a:cubicBezTo>
                            <a:cubicBezTo>
                              <a:pt x="40" y="35"/>
                              <a:pt x="40" y="35"/>
                              <a:pt x="40" y="35"/>
                            </a:cubicBezTo>
                            <a:cubicBezTo>
                              <a:pt x="43" y="35"/>
                              <a:pt x="45" y="33"/>
                              <a:pt x="45" y="30"/>
                            </a:cubicBezTo>
                            <a:cubicBezTo>
                              <a:pt x="45" y="5"/>
                              <a:pt x="45" y="5"/>
                              <a:pt x="45" y="5"/>
                            </a:cubicBezTo>
                            <a:cubicBezTo>
                              <a:pt x="45" y="2"/>
                              <a:pt x="43" y="0"/>
                              <a:pt x="40"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70">
                          <a:defRPr/>
                        </a:pPr>
                        <a:endParaRPr lang="en-US" sz="2400">
                          <a:solidFill>
                            <a:srgbClr val="3C3C3B"/>
                          </a:solidFill>
                          <a:latin typeface="Century Gothic"/>
                        </a:endParaRPr>
                      </a:p>
                    </p:txBody>
                  </p:sp>
                </p:grpSp>
                <p:sp>
                  <p:nvSpPr>
                    <p:cNvPr id="145" name="Freeform 9">
                      <a:extLst>
                        <a:ext uri="{FF2B5EF4-FFF2-40B4-BE49-F238E27FC236}">
                          <a16:creationId xmlns:a16="http://schemas.microsoft.com/office/drawing/2014/main" id="{D9CA8A68-52A0-3448-A285-05709329D175}"/>
                        </a:ext>
                      </a:extLst>
                    </p:cNvPr>
                    <p:cNvSpPr>
                      <a:spLocks/>
                    </p:cNvSpPr>
                    <p:nvPr/>
                  </p:nvSpPr>
                  <p:spPr bwMode="auto">
                    <a:xfrm>
                      <a:off x="1732490" y="1813001"/>
                      <a:ext cx="387421" cy="302895"/>
                    </a:xfrm>
                    <a:custGeom>
                      <a:avLst/>
                      <a:gdLst>
                        <a:gd name="T0" fmla="*/ 40 w 46"/>
                        <a:gd name="T1" fmla="*/ 0 h 36"/>
                        <a:gd name="T2" fmla="*/ 5 w 46"/>
                        <a:gd name="T3" fmla="*/ 0 h 36"/>
                        <a:gd name="T4" fmla="*/ 0 w 46"/>
                        <a:gd name="T5" fmla="*/ 6 h 36"/>
                        <a:gd name="T6" fmla="*/ 0 w 46"/>
                        <a:gd name="T7" fmla="*/ 31 h 36"/>
                        <a:gd name="T8" fmla="*/ 5 w 46"/>
                        <a:gd name="T9" fmla="*/ 36 h 36"/>
                        <a:gd name="T10" fmla="*/ 40 w 46"/>
                        <a:gd name="T11" fmla="*/ 36 h 36"/>
                        <a:gd name="T12" fmla="*/ 46 w 46"/>
                        <a:gd name="T13" fmla="*/ 31 h 36"/>
                        <a:gd name="T14" fmla="*/ 46 w 46"/>
                        <a:gd name="T15" fmla="*/ 6 h 36"/>
                        <a:gd name="T16" fmla="*/ 40 w 46"/>
                        <a:gd name="T17"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 h="36">
                          <a:moveTo>
                            <a:pt x="40" y="0"/>
                          </a:moveTo>
                          <a:cubicBezTo>
                            <a:pt x="5" y="0"/>
                            <a:pt x="5" y="0"/>
                            <a:pt x="5" y="0"/>
                          </a:cubicBezTo>
                          <a:cubicBezTo>
                            <a:pt x="2" y="0"/>
                            <a:pt x="0" y="3"/>
                            <a:pt x="0" y="6"/>
                          </a:cubicBezTo>
                          <a:cubicBezTo>
                            <a:pt x="0" y="31"/>
                            <a:pt x="0" y="31"/>
                            <a:pt x="0" y="31"/>
                          </a:cubicBezTo>
                          <a:cubicBezTo>
                            <a:pt x="0" y="34"/>
                            <a:pt x="2" y="36"/>
                            <a:pt x="5" y="36"/>
                          </a:cubicBezTo>
                          <a:cubicBezTo>
                            <a:pt x="40" y="36"/>
                            <a:pt x="40" y="36"/>
                            <a:pt x="40" y="36"/>
                          </a:cubicBezTo>
                          <a:cubicBezTo>
                            <a:pt x="43" y="36"/>
                            <a:pt x="46" y="34"/>
                            <a:pt x="46" y="31"/>
                          </a:cubicBezTo>
                          <a:cubicBezTo>
                            <a:pt x="46" y="6"/>
                            <a:pt x="46" y="6"/>
                            <a:pt x="46" y="6"/>
                          </a:cubicBezTo>
                          <a:cubicBezTo>
                            <a:pt x="46" y="3"/>
                            <a:pt x="43" y="0"/>
                            <a:pt x="40" y="0"/>
                          </a:cubicBezTo>
                          <a:close/>
                        </a:path>
                      </a:pathLst>
                    </a:custGeom>
                    <a:solidFill>
                      <a:srgbClr val="5F606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70">
                        <a:defRPr/>
                      </a:pPr>
                      <a:endParaRPr lang="en-US" sz="2400">
                        <a:solidFill>
                          <a:srgbClr val="3C3C3B"/>
                        </a:solidFill>
                        <a:latin typeface="Century Gothic"/>
                      </a:endParaRPr>
                    </a:p>
                  </p:txBody>
                </p:sp>
                <p:sp>
                  <p:nvSpPr>
                    <p:cNvPr id="146" name="Freeform 9">
                      <a:extLst>
                        <a:ext uri="{FF2B5EF4-FFF2-40B4-BE49-F238E27FC236}">
                          <a16:creationId xmlns:a16="http://schemas.microsoft.com/office/drawing/2014/main" id="{63FB1640-210A-0D44-87E6-0487CD4C29BF}"/>
                        </a:ext>
                      </a:extLst>
                    </p:cNvPr>
                    <p:cNvSpPr>
                      <a:spLocks/>
                    </p:cNvSpPr>
                    <p:nvPr/>
                  </p:nvSpPr>
                  <p:spPr bwMode="auto">
                    <a:xfrm>
                      <a:off x="1741564" y="1462628"/>
                      <a:ext cx="387421" cy="302895"/>
                    </a:xfrm>
                    <a:custGeom>
                      <a:avLst/>
                      <a:gdLst>
                        <a:gd name="T0" fmla="*/ 40 w 46"/>
                        <a:gd name="T1" fmla="*/ 0 h 36"/>
                        <a:gd name="T2" fmla="*/ 5 w 46"/>
                        <a:gd name="T3" fmla="*/ 0 h 36"/>
                        <a:gd name="T4" fmla="*/ 0 w 46"/>
                        <a:gd name="T5" fmla="*/ 6 h 36"/>
                        <a:gd name="T6" fmla="*/ 0 w 46"/>
                        <a:gd name="T7" fmla="*/ 31 h 36"/>
                        <a:gd name="T8" fmla="*/ 5 w 46"/>
                        <a:gd name="T9" fmla="*/ 36 h 36"/>
                        <a:gd name="T10" fmla="*/ 40 w 46"/>
                        <a:gd name="T11" fmla="*/ 36 h 36"/>
                        <a:gd name="T12" fmla="*/ 46 w 46"/>
                        <a:gd name="T13" fmla="*/ 31 h 36"/>
                        <a:gd name="T14" fmla="*/ 46 w 46"/>
                        <a:gd name="T15" fmla="*/ 6 h 36"/>
                        <a:gd name="T16" fmla="*/ 40 w 46"/>
                        <a:gd name="T17"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 h="36">
                          <a:moveTo>
                            <a:pt x="40" y="0"/>
                          </a:moveTo>
                          <a:cubicBezTo>
                            <a:pt x="5" y="0"/>
                            <a:pt x="5" y="0"/>
                            <a:pt x="5" y="0"/>
                          </a:cubicBezTo>
                          <a:cubicBezTo>
                            <a:pt x="2" y="0"/>
                            <a:pt x="0" y="3"/>
                            <a:pt x="0" y="6"/>
                          </a:cubicBezTo>
                          <a:cubicBezTo>
                            <a:pt x="0" y="31"/>
                            <a:pt x="0" y="31"/>
                            <a:pt x="0" y="31"/>
                          </a:cubicBezTo>
                          <a:cubicBezTo>
                            <a:pt x="0" y="34"/>
                            <a:pt x="2" y="36"/>
                            <a:pt x="5" y="36"/>
                          </a:cubicBezTo>
                          <a:cubicBezTo>
                            <a:pt x="40" y="36"/>
                            <a:pt x="40" y="36"/>
                            <a:pt x="40" y="36"/>
                          </a:cubicBezTo>
                          <a:cubicBezTo>
                            <a:pt x="43" y="36"/>
                            <a:pt x="46" y="34"/>
                            <a:pt x="46" y="31"/>
                          </a:cubicBezTo>
                          <a:cubicBezTo>
                            <a:pt x="46" y="6"/>
                            <a:pt x="46" y="6"/>
                            <a:pt x="46" y="6"/>
                          </a:cubicBezTo>
                          <a:cubicBezTo>
                            <a:pt x="46" y="3"/>
                            <a:pt x="43" y="0"/>
                            <a:pt x="40" y="0"/>
                          </a:cubicBezTo>
                          <a:close/>
                        </a:path>
                      </a:pathLst>
                    </a:custGeom>
                    <a:solidFill>
                      <a:srgbClr val="5F606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70">
                        <a:defRPr/>
                      </a:pPr>
                      <a:endParaRPr lang="en-US" sz="2400">
                        <a:solidFill>
                          <a:srgbClr val="3C3C3B"/>
                        </a:solidFill>
                        <a:latin typeface="Century Gothic"/>
                      </a:endParaRPr>
                    </a:p>
                  </p:txBody>
                </p:sp>
                <p:sp>
                  <p:nvSpPr>
                    <p:cNvPr id="147" name="Freeform 9">
                      <a:extLst>
                        <a:ext uri="{FF2B5EF4-FFF2-40B4-BE49-F238E27FC236}">
                          <a16:creationId xmlns:a16="http://schemas.microsoft.com/office/drawing/2014/main" id="{EB27B4B6-2FB7-574E-B0E2-C88504B0BB83}"/>
                        </a:ext>
                      </a:extLst>
                    </p:cNvPr>
                    <p:cNvSpPr>
                      <a:spLocks/>
                    </p:cNvSpPr>
                    <p:nvPr/>
                  </p:nvSpPr>
                  <p:spPr bwMode="auto">
                    <a:xfrm>
                      <a:off x="802321" y="2180286"/>
                      <a:ext cx="387421" cy="302895"/>
                    </a:xfrm>
                    <a:custGeom>
                      <a:avLst/>
                      <a:gdLst>
                        <a:gd name="T0" fmla="*/ 40 w 46"/>
                        <a:gd name="T1" fmla="*/ 0 h 36"/>
                        <a:gd name="T2" fmla="*/ 5 w 46"/>
                        <a:gd name="T3" fmla="*/ 0 h 36"/>
                        <a:gd name="T4" fmla="*/ 0 w 46"/>
                        <a:gd name="T5" fmla="*/ 6 h 36"/>
                        <a:gd name="T6" fmla="*/ 0 w 46"/>
                        <a:gd name="T7" fmla="*/ 31 h 36"/>
                        <a:gd name="T8" fmla="*/ 5 w 46"/>
                        <a:gd name="T9" fmla="*/ 36 h 36"/>
                        <a:gd name="T10" fmla="*/ 40 w 46"/>
                        <a:gd name="T11" fmla="*/ 36 h 36"/>
                        <a:gd name="T12" fmla="*/ 46 w 46"/>
                        <a:gd name="T13" fmla="*/ 31 h 36"/>
                        <a:gd name="T14" fmla="*/ 46 w 46"/>
                        <a:gd name="T15" fmla="*/ 6 h 36"/>
                        <a:gd name="T16" fmla="*/ 40 w 46"/>
                        <a:gd name="T17"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 h="36">
                          <a:moveTo>
                            <a:pt x="40" y="0"/>
                          </a:moveTo>
                          <a:cubicBezTo>
                            <a:pt x="5" y="0"/>
                            <a:pt x="5" y="0"/>
                            <a:pt x="5" y="0"/>
                          </a:cubicBezTo>
                          <a:cubicBezTo>
                            <a:pt x="2" y="0"/>
                            <a:pt x="0" y="3"/>
                            <a:pt x="0" y="6"/>
                          </a:cubicBezTo>
                          <a:cubicBezTo>
                            <a:pt x="0" y="31"/>
                            <a:pt x="0" y="31"/>
                            <a:pt x="0" y="31"/>
                          </a:cubicBezTo>
                          <a:cubicBezTo>
                            <a:pt x="0" y="34"/>
                            <a:pt x="2" y="36"/>
                            <a:pt x="5" y="36"/>
                          </a:cubicBezTo>
                          <a:cubicBezTo>
                            <a:pt x="40" y="36"/>
                            <a:pt x="40" y="36"/>
                            <a:pt x="40" y="36"/>
                          </a:cubicBezTo>
                          <a:cubicBezTo>
                            <a:pt x="43" y="36"/>
                            <a:pt x="46" y="34"/>
                            <a:pt x="46" y="31"/>
                          </a:cubicBezTo>
                          <a:cubicBezTo>
                            <a:pt x="46" y="6"/>
                            <a:pt x="46" y="6"/>
                            <a:pt x="46" y="6"/>
                          </a:cubicBezTo>
                          <a:cubicBezTo>
                            <a:pt x="46" y="3"/>
                            <a:pt x="43" y="0"/>
                            <a:pt x="40" y="0"/>
                          </a:cubicBezTo>
                          <a:close/>
                        </a:path>
                      </a:pathLst>
                    </a:custGeom>
                    <a:solidFill>
                      <a:srgbClr val="5F606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70">
                        <a:defRPr/>
                      </a:pPr>
                      <a:endParaRPr lang="en-US" sz="2400">
                        <a:solidFill>
                          <a:srgbClr val="3C3C3B"/>
                        </a:solidFill>
                        <a:latin typeface="Century Gothic"/>
                      </a:endParaRPr>
                    </a:p>
                  </p:txBody>
                </p:sp>
                <p:sp>
                  <p:nvSpPr>
                    <p:cNvPr id="148" name="Freeform 9">
                      <a:extLst>
                        <a:ext uri="{FF2B5EF4-FFF2-40B4-BE49-F238E27FC236}">
                          <a16:creationId xmlns:a16="http://schemas.microsoft.com/office/drawing/2014/main" id="{370A67DB-BC0F-6544-AC53-0E99720BE020}"/>
                        </a:ext>
                      </a:extLst>
                    </p:cNvPr>
                    <p:cNvSpPr>
                      <a:spLocks/>
                    </p:cNvSpPr>
                    <p:nvPr/>
                  </p:nvSpPr>
                  <p:spPr bwMode="auto">
                    <a:xfrm>
                      <a:off x="802776" y="2541795"/>
                      <a:ext cx="387421" cy="302895"/>
                    </a:xfrm>
                    <a:custGeom>
                      <a:avLst/>
                      <a:gdLst>
                        <a:gd name="T0" fmla="*/ 40 w 46"/>
                        <a:gd name="T1" fmla="*/ 0 h 36"/>
                        <a:gd name="T2" fmla="*/ 5 w 46"/>
                        <a:gd name="T3" fmla="*/ 0 h 36"/>
                        <a:gd name="T4" fmla="*/ 0 w 46"/>
                        <a:gd name="T5" fmla="*/ 6 h 36"/>
                        <a:gd name="T6" fmla="*/ 0 w 46"/>
                        <a:gd name="T7" fmla="*/ 31 h 36"/>
                        <a:gd name="T8" fmla="*/ 5 w 46"/>
                        <a:gd name="T9" fmla="*/ 36 h 36"/>
                        <a:gd name="T10" fmla="*/ 40 w 46"/>
                        <a:gd name="T11" fmla="*/ 36 h 36"/>
                        <a:gd name="T12" fmla="*/ 46 w 46"/>
                        <a:gd name="T13" fmla="*/ 31 h 36"/>
                        <a:gd name="T14" fmla="*/ 46 w 46"/>
                        <a:gd name="T15" fmla="*/ 6 h 36"/>
                        <a:gd name="T16" fmla="*/ 40 w 46"/>
                        <a:gd name="T17"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 h="36">
                          <a:moveTo>
                            <a:pt x="40" y="0"/>
                          </a:moveTo>
                          <a:cubicBezTo>
                            <a:pt x="5" y="0"/>
                            <a:pt x="5" y="0"/>
                            <a:pt x="5" y="0"/>
                          </a:cubicBezTo>
                          <a:cubicBezTo>
                            <a:pt x="2" y="0"/>
                            <a:pt x="0" y="3"/>
                            <a:pt x="0" y="6"/>
                          </a:cubicBezTo>
                          <a:cubicBezTo>
                            <a:pt x="0" y="31"/>
                            <a:pt x="0" y="31"/>
                            <a:pt x="0" y="31"/>
                          </a:cubicBezTo>
                          <a:cubicBezTo>
                            <a:pt x="0" y="34"/>
                            <a:pt x="2" y="36"/>
                            <a:pt x="5" y="36"/>
                          </a:cubicBezTo>
                          <a:cubicBezTo>
                            <a:pt x="40" y="36"/>
                            <a:pt x="40" y="36"/>
                            <a:pt x="40" y="36"/>
                          </a:cubicBezTo>
                          <a:cubicBezTo>
                            <a:pt x="43" y="36"/>
                            <a:pt x="46" y="34"/>
                            <a:pt x="46" y="31"/>
                          </a:cubicBezTo>
                          <a:cubicBezTo>
                            <a:pt x="46" y="6"/>
                            <a:pt x="46" y="6"/>
                            <a:pt x="46" y="6"/>
                          </a:cubicBezTo>
                          <a:cubicBezTo>
                            <a:pt x="46" y="3"/>
                            <a:pt x="43" y="0"/>
                            <a:pt x="40" y="0"/>
                          </a:cubicBezTo>
                          <a:close/>
                        </a:path>
                      </a:pathLst>
                    </a:custGeom>
                    <a:solidFill>
                      <a:srgbClr val="5F606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70">
                        <a:defRPr/>
                      </a:pPr>
                      <a:endParaRPr lang="en-US" sz="2400">
                        <a:solidFill>
                          <a:srgbClr val="3C3C3B"/>
                        </a:solidFill>
                        <a:latin typeface="Century Gothic"/>
                      </a:endParaRPr>
                    </a:p>
                  </p:txBody>
                </p:sp>
              </p:grpSp>
            </p:grpSp>
            <p:sp>
              <p:nvSpPr>
                <p:cNvPr id="259" name="Freeform 11">
                  <a:extLst>
                    <a:ext uri="{FF2B5EF4-FFF2-40B4-BE49-F238E27FC236}">
                      <a16:creationId xmlns:a16="http://schemas.microsoft.com/office/drawing/2014/main" id="{2EB6348D-2D69-614F-B70D-FE11BE05F869}"/>
                    </a:ext>
                  </a:extLst>
                </p:cNvPr>
                <p:cNvSpPr>
                  <a:spLocks/>
                </p:cNvSpPr>
                <p:nvPr/>
              </p:nvSpPr>
              <p:spPr bwMode="auto">
                <a:xfrm>
                  <a:off x="3836577" y="1979263"/>
                  <a:ext cx="317231" cy="250293"/>
                </a:xfrm>
                <a:custGeom>
                  <a:avLst/>
                  <a:gdLst>
                    <a:gd name="T0" fmla="*/ 41 w 46"/>
                    <a:gd name="T1" fmla="*/ 0 h 36"/>
                    <a:gd name="T2" fmla="*/ 6 w 46"/>
                    <a:gd name="T3" fmla="*/ 0 h 36"/>
                    <a:gd name="T4" fmla="*/ 0 w 46"/>
                    <a:gd name="T5" fmla="*/ 5 h 36"/>
                    <a:gd name="T6" fmla="*/ 0 w 46"/>
                    <a:gd name="T7" fmla="*/ 30 h 36"/>
                    <a:gd name="T8" fmla="*/ 6 w 46"/>
                    <a:gd name="T9" fmla="*/ 36 h 36"/>
                    <a:gd name="T10" fmla="*/ 41 w 46"/>
                    <a:gd name="T11" fmla="*/ 36 h 36"/>
                    <a:gd name="T12" fmla="*/ 46 w 46"/>
                    <a:gd name="T13" fmla="*/ 30 h 36"/>
                    <a:gd name="T14" fmla="*/ 46 w 46"/>
                    <a:gd name="T15" fmla="*/ 5 h 36"/>
                    <a:gd name="T16" fmla="*/ 41 w 46"/>
                    <a:gd name="T17"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 h="36">
                      <a:moveTo>
                        <a:pt x="41" y="0"/>
                      </a:moveTo>
                      <a:cubicBezTo>
                        <a:pt x="6" y="0"/>
                        <a:pt x="6" y="0"/>
                        <a:pt x="6" y="0"/>
                      </a:cubicBezTo>
                      <a:cubicBezTo>
                        <a:pt x="3" y="0"/>
                        <a:pt x="0" y="2"/>
                        <a:pt x="0" y="5"/>
                      </a:cubicBezTo>
                      <a:cubicBezTo>
                        <a:pt x="0" y="30"/>
                        <a:pt x="0" y="30"/>
                        <a:pt x="0" y="30"/>
                      </a:cubicBezTo>
                      <a:cubicBezTo>
                        <a:pt x="0" y="33"/>
                        <a:pt x="3" y="36"/>
                        <a:pt x="6" y="36"/>
                      </a:cubicBezTo>
                      <a:cubicBezTo>
                        <a:pt x="41" y="36"/>
                        <a:pt x="41" y="36"/>
                        <a:pt x="41" y="36"/>
                      </a:cubicBezTo>
                      <a:cubicBezTo>
                        <a:pt x="44" y="36"/>
                        <a:pt x="46" y="33"/>
                        <a:pt x="46" y="30"/>
                      </a:cubicBezTo>
                      <a:cubicBezTo>
                        <a:pt x="46" y="5"/>
                        <a:pt x="46" y="5"/>
                        <a:pt x="46" y="5"/>
                      </a:cubicBezTo>
                      <a:cubicBezTo>
                        <a:pt x="46" y="2"/>
                        <a:pt x="44" y="0"/>
                        <a:pt x="41" y="0"/>
                      </a:cubicBezTo>
                      <a:close/>
                    </a:path>
                  </a:pathLst>
                </a:custGeom>
                <a:solidFill>
                  <a:srgbClr val="5F606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70">
                    <a:defRPr/>
                  </a:pPr>
                  <a:endParaRPr lang="en-US" sz="2400">
                    <a:solidFill>
                      <a:srgbClr val="3C3C3B"/>
                    </a:solidFill>
                    <a:latin typeface="Century Gothic"/>
                  </a:endParaRPr>
                </a:p>
              </p:txBody>
            </p:sp>
            <p:sp>
              <p:nvSpPr>
                <p:cNvPr id="260" name="Freeform 14">
                  <a:extLst>
                    <a:ext uri="{FF2B5EF4-FFF2-40B4-BE49-F238E27FC236}">
                      <a16:creationId xmlns:a16="http://schemas.microsoft.com/office/drawing/2014/main" id="{C5A891F8-5C43-C44F-9DEB-D3F74EBD7E7E}"/>
                    </a:ext>
                  </a:extLst>
                </p:cNvPr>
                <p:cNvSpPr>
                  <a:spLocks/>
                </p:cNvSpPr>
                <p:nvPr/>
              </p:nvSpPr>
              <p:spPr bwMode="auto">
                <a:xfrm>
                  <a:off x="3833748" y="2576912"/>
                  <a:ext cx="311411" cy="247383"/>
                </a:xfrm>
                <a:custGeom>
                  <a:avLst/>
                  <a:gdLst>
                    <a:gd name="T0" fmla="*/ 40 w 45"/>
                    <a:gd name="T1" fmla="*/ 0 h 36"/>
                    <a:gd name="T2" fmla="*/ 5 w 45"/>
                    <a:gd name="T3" fmla="*/ 0 h 36"/>
                    <a:gd name="T4" fmla="*/ 0 w 45"/>
                    <a:gd name="T5" fmla="*/ 6 h 36"/>
                    <a:gd name="T6" fmla="*/ 0 w 45"/>
                    <a:gd name="T7" fmla="*/ 31 h 36"/>
                    <a:gd name="T8" fmla="*/ 5 w 45"/>
                    <a:gd name="T9" fmla="*/ 36 h 36"/>
                    <a:gd name="T10" fmla="*/ 40 w 45"/>
                    <a:gd name="T11" fmla="*/ 36 h 36"/>
                    <a:gd name="T12" fmla="*/ 45 w 45"/>
                    <a:gd name="T13" fmla="*/ 31 h 36"/>
                    <a:gd name="T14" fmla="*/ 45 w 45"/>
                    <a:gd name="T15" fmla="*/ 6 h 36"/>
                    <a:gd name="T16" fmla="*/ 40 w 45"/>
                    <a:gd name="T17"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36">
                      <a:moveTo>
                        <a:pt x="40" y="0"/>
                      </a:moveTo>
                      <a:cubicBezTo>
                        <a:pt x="5" y="0"/>
                        <a:pt x="5" y="0"/>
                        <a:pt x="5" y="0"/>
                      </a:cubicBezTo>
                      <a:cubicBezTo>
                        <a:pt x="2" y="0"/>
                        <a:pt x="0" y="3"/>
                        <a:pt x="0" y="6"/>
                      </a:cubicBezTo>
                      <a:cubicBezTo>
                        <a:pt x="0" y="31"/>
                        <a:pt x="0" y="31"/>
                        <a:pt x="0" y="31"/>
                      </a:cubicBezTo>
                      <a:cubicBezTo>
                        <a:pt x="0" y="34"/>
                        <a:pt x="2" y="36"/>
                        <a:pt x="5" y="36"/>
                      </a:cubicBezTo>
                      <a:cubicBezTo>
                        <a:pt x="40" y="36"/>
                        <a:pt x="40" y="36"/>
                        <a:pt x="40" y="36"/>
                      </a:cubicBezTo>
                      <a:cubicBezTo>
                        <a:pt x="43" y="36"/>
                        <a:pt x="45" y="34"/>
                        <a:pt x="45" y="31"/>
                      </a:cubicBezTo>
                      <a:cubicBezTo>
                        <a:pt x="45" y="6"/>
                        <a:pt x="45" y="6"/>
                        <a:pt x="45" y="6"/>
                      </a:cubicBezTo>
                      <a:cubicBezTo>
                        <a:pt x="45" y="3"/>
                        <a:pt x="43" y="0"/>
                        <a:pt x="40" y="0"/>
                      </a:cubicBezTo>
                      <a:close/>
                    </a:path>
                  </a:pathLst>
                </a:custGeom>
                <a:solidFill>
                  <a:srgbClr val="5F606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70">
                    <a:defRPr/>
                  </a:pPr>
                  <a:endParaRPr lang="en-US" sz="2400">
                    <a:solidFill>
                      <a:srgbClr val="3C3C3B"/>
                    </a:solidFill>
                    <a:latin typeface="Century Gothic"/>
                  </a:endParaRPr>
                </a:p>
              </p:txBody>
            </p:sp>
            <p:sp>
              <p:nvSpPr>
                <p:cNvPr id="261" name="Freeform 15">
                  <a:extLst>
                    <a:ext uri="{FF2B5EF4-FFF2-40B4-BE49-F238E27FC236}">
                      <a16:creationId xmlns:a16="http://schemas.microsoft.com/office/drawing/2014/main" id="{18E4A9CB-F8CC-6049-821B-4BDEFD2F1A47}"/>
                    </a:ext>
                  </a:extLst>
                </p:cNvPr>
                <p:cNvSpPr>
                  <a:spLocks/>
                </p:cNvSpPr>
                <p:nvPr/>
              </p:nvSpPr>
              <p:spPr bwMode="auto">
                <a:xfrm>
                  <a:off x="3833748" y="2873774"/>
                  <a:ext cx="311411" cy="250293"/>
                </a:xfrm>
                <a:custGeom>
                  <a:avLst/>
                  <a:gdLst>
                    <a:gd name="T0" fmla="*/ 40 w 45"/>
                    <a:gd name="T1" fmla="*/ 0 h 36"/>
                    <a:gd name="T2" fmla="*/ 5 w 45"/>
                    <a:gd name="T3" fmla="*/ 0 h 36"/>
                    <a:gd name="T4" fmla="*/ 0 w 45"/>
                    <a:gd name="T5" fmla="*/ 6 h 36"/>
                    <a:gd name="T6" fmla="*/ 0 w 45"/>
                    <a:gd name="T7" fmla="*/ 31 h 36"/>
                    <a:gd name="T8" fmla="*/ 5 w 45"/>
                    <a:gd name="T9" fmla="*/ 36 h 36"/>
                    <a:gd name="T10" fmla="*/ 40 w 45"/>
                    <a:gd name="T11" fmla="*/ 36 h 36"/>
                    <a:gd name="T12" fmla="*/ 45 w 45"/>
                    <a:gd name="T13" fmla="*/ 31 h 36"/>
                    <a:gd name="T14" fmla="*/ 45 w 45"/>
                    <a:gd name="T15" fmla="*/ 6 h 36"/>
                    <a:gd name="T16" fmla="*/ 40 w 45"/>
                    <a:gd name="T17"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36">
                      <a:moveTo>
                        <a:pt x="40" y="0"/>
                      </a:moveTo>
                      <a:cubicBezTo>
                        <a:pt x="5" y="0"/>
                        <a:pt x="5" y="0"/>
                        <a:pt x="5" y="0"/>
                      </a:cubicBezTo>
                      <a:cubicBezTo>
                        <a:pt x="2" y="0"/>
                        <a:pt x="0" y="3"/>
                        <a:pt x="0" y="6"/>
                      </a:cubicBezTo>
                      <a:cubicBezTo>
                        <a:pt x="0" y="31"/>
                        <a:pt x="0" y="31"/>
                        <a:pt x="0" y="31"/>
                      </a:cubicBezTo>
                      <a:cubicBezTo>
                        <a:pt x="0" y="34"/>
                        <a:pt x="2" y="36"/>
                        <a:pt x="5" y="36"/>
                      </a:cubicBezTo>
                      <a:cubicBezTo>
                        <a:pt x="40" y="36"/>
                        <a:pt x="40" y="36"/>
                        <a:pt x="40" y="36"/>
                      </a:cubicBezTo>
                      <a:cubicBezTo>
                        <a:pt x="43" y="36"/>
                        <a:pt x="45" y="34"/>
                        <a:pt x="45" y="31"/>
                      </a:cubicBezTo>
                      <a:cubicBezTo>
                        <a:pt x="45" y="6"/>
                        <a:pt x="45" y="6"/>
                        <a:pt x="45" y="6"/>
                      </a:cubicBezTo>
                      <a:cubicBezTo>
                        <a:pt x="45" y="3"/>
                        <a:pt x="43" y="0"/>
                        <a:pt x="40" y="0"/>
                      </a:cubicBezTo>
                      <a:close/>
                    </a:path>
                  </a:pathLst>
                </a:custGeom>
                <a:solidFill>
                  <a:srgbClr val="5F606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70">
                    <a:defRPr/>
                  </a:pPr>
                  <a:endParaRPr lang="en-US" sz="2400">
                    <a:solidFill>
                      <a:srgbClr val="3C3C3B"/>
                    </a:solidFill>
                    <a:latin typeface="Century Gothic"/>
                  </a:endParaRPr>
                </a:p>
              </p:txBody>
            </p:sp>
            <p:sp>
              <p:nvSpPr>
                <p:cNvPr id="262" name="Freeform 20">
                  <a:extLst>
                    <a:ext uri="{FF2B5EF4-FFF2-40B4-BE49-F238E27FC236}">
                      <a16:creationId xmlns:a16="http://schemas.microsoft.com/office/drawing/2014/main" id="{3942C2BA-1234-564F-B7FF-4B7A00B2E9B4}"/>
                    </a:ext>
                  </a:extLst>
                </p:cNvPr>
                <p:cNvSpPr>
                  <a:spLocks/>
                </p:cNvSpPr>
                <p:nvPr/>
              </p:nvSpPr>
              <p:spPr bwMode="auto">
                <a:xfrm>
                  <a:off x="3833748" y="2285875"/>
                  <a:ext cx="311411" cy="241564"/>
                </a:xfrm>
                <a:custGeom>
                  <a:avLst/>
                  <a:gdLst>
                    <a:gd name="T0" fmla="*/ 40 w 45"/>
                    <a:gd name="T1" fmla="*/ 0 h 35"/>
                    <a:gd name="T2" fmla="*/ 5 w 45"/>
                    <a:gd name="T3" fmla="*/ 0 h 35"/>
                    <a:gd name="T4" fmla="*/ 0 w 45"/>
                    <a:gd name="T5" fmla="*/ 5 h 35"/>
                    <a:gd name="T6" fmla="*/ 0 w 45"/>
                    <a:gd name="T7" fmla="*/ 30 h 35"/>
                    <a:gd name="T8" fmla="*/ 5 w 45"/>
                    <a:gd name="T9" fmla="*/ 35 h 35"/>
                    <a:gd name="T10" fmla="*/ 40 w 45"/>
                    <a:gd name="T11" fmla="*/ 35 h 35"/>
                    <a:gd name="T12" fmla="*/ 45 w 45"/>
                    <a:gd name="T13" fmla="*/ 30 h 35"/>
                    <a:gd name="T14" fmla="*/ 45 w 45"/>
                    <a:gd name="T15" fmla="*/ 5 h 35"/>
                    <a:gd name="T16" fmla="*/ 40 w 45"/>
                    <a:gd name="T17"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35">
                      <a:moveTo>
                        <a:pt x="40" y="0"/>
                      </a:moveTo>
                      <a:cubicBezTo>
                        <a:pt x="5" y="0"/>
                        <a:pt x="5" y="0"/>
                        <a:pt x="5" y="0"/>
                      </a:cubicBezTo>
                      <a:cubicBezTo>
                        <a:pt x="2" y="0"/>
                        <a:pt x="0" y="2"/>
                        <a:pt x="0" y="5"/>
                      </a:cubicBezTo>
                      <a:cubicBezTo>
                        <a:pt x="0" y="30"/>
                        <a:pt x="0" y="30"/>
                        <a:pt x="0" y="30"/>
                      </a:cubicBezTo>
                      <a:cubicBezTo>
                        <a:pt x="0" y="33"/>
                        <a:pt x="2" y="35"/>
                        <a:pt x="5" y="35"/>
                      </a:cubicBezTo>
                      <a:cubicBezTo>
                        <a:pt x="40" y="35"/>
                        <a:pt x="40" y="35"/>
                        <a:pt x="40" y="35"/>
                      </a:cubicBezTo>
                      <a:cubicBezTo>
                        <a:pt x="43" y="35"/>
                        <a:pt x="45" y="33"/>
                        <a:pt x="45" y="30"/>
                      </a:cubicBezTo>
                      <a:cubicBezTo>
                        <a:pt x="45" y="5"/>
                        <a:pt x="45" y="5"/>
                        <a:pt x="45" y="5"/>
                      </a:cubicBezTo>
                      <a:cubicBezTo>
                        <a:pt x="45" y="2"/>
                        <a:pt x="43" y="0"/>
                        <a:pt x="40" y="0"/>
                      </a:cubicBezTo>
                      <a:close/>
                    </a:path>
                  </a:pathLst>
                </a:custGeom>
                <a:solidFill>
                  <a:srgbClr val="5F606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70">
                    <a:defRPr/>
                  </a:pPr>
                  <a:endParaRPr lang="en-US" sz="2400">
                    <a:solidFill>
                      <a:srgbClr val="3C3C3B"/>
                    </a:solidFill>
                    <a:latin typeface="Century Gothic"/>
                  </a:endParaRPr>
                </a:p>
              </p:txBody>
            </p:sp>
          </p:grpSp>
          <p:grpSp>
            <p:nvGrpSpPr>
              <p:cNvPr id="13" name="Group 12">
                <a:extLst>
                  <a:ext uri="{FF2B5EF4-FFF2-40B4-BE49-F238E27FC236}">
                    <a16:creationId xmlns:a16="http://schemas.microsoft.com/office/drawing/2014/main" id="{165F1B7C-F08E-8A4C-9E41-700E00E0BBFD}"/>
                  </a:ext>
                </a:extLst>
              </p:cNvPr>
              <p:cNvGrpSpPr/>
              <p:nvPr/>
            </p:nvGrpSpPr>
            <p:grpSpPr>
              <a:xfrm>
                <a:off x="1893091" y="3181768"/>
                <a:ext cx="2260717" cy="255427"/>
                <a:chOff x="2036842" y="3021040"/>
                <a:chExt cx="2260717" cy="255427"/>
              </a:xfrm>
            </p:grpSpPr>
            <p:sp>
              <p:nvSpPr>
                <p:cNvPr id="263" name="Freeform 7">
                  <a:extLst>
                    <a:ext uri="{FF2B5EF4-FFF2-40B4-BE49-F238E27FC236}">
                      <a16:creationId xmlns:a16="http://schemas.microsoft.com/office/drawing/2014/main" id="{A7F8B149-C10B-E245-8A16-EC2C9E8BF0E0}"/>
                    </a:ext>
                  </a:extLst>
                </p:cNvPr>
                <p:cNvSpPr>
                  <a:spLocks/>
                </p:cNvSpPr>
                <p:nvPr/>
              </p:nvSpPr>
              <p:spPr bwMode="auto">
                <a:xfrm>
                  <a:off x="2813546" y="3021040"/>
                  <a:ext cx="311411" cy="250293"/>
                </a:xfrm>
                <a:custGeom>
                  <a:avLst/>
                  <a:gdLst>
                    <a:gd name="T0" fmla="*/ 40 w 45"/>
                    <a:gd name="T1" fmla="*/ 0 h 36"/>
                    <a:gd name="T2" fmla="*/ 5 w 45"/>
                    <a:gd name="T3" fmla="*/ 0 h 36"/>
                    <a:gd name="T4" fmla="*/ 0 w 45"/>
                    <a:gd name="T5" fmla="*/ 6 h 36"/>
                    <a:gd name="T6" fmla="*/ 0 w 45"/>
                    <a:gd name="T7" fmla="*/ 31 h 36"/>
                    <a:gd name="T8" fmla="*/ 5 w 45"/>
                    <a:gd name="T9" fmla="*/ 36 h 36"/>
                    <a:gd name="T10" fmla="*/ 40 w 45"/>
                    <a:gd name="T11" fmla="*/ 36 h 36"/>
                    <a:gd name="T12" fmla="*/ 45 w 45"/>
                    <a:gd name="T13" fmla="*/ 31 h 36"/>
                    <a:gd name="T14" fmla="*/ 45 w 45"/>
                    <a:gd name="T15" fmla="*/ 6 h 36"/>
                    <a:gd name="T16" fmla="*/ 40 w 45"/>
                    <a:gd name="T17"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36">
                      <a:moveTo>
                        <a:pt x="40" y="0"/>
                      </a:moveTo>
                      <a:cubicBezTo>
                        <a:pt x="5" y="0"/>
                        <a:pt x="5" y="0"/>
                        <a:pt x="5" y="0"/>
                      </a:cubicBezTo>
                      <a:cubicBezTo>
                        <a:pt x="2" y="0"/>
                        <a:pt x="0" y="3"/>
                        <a:pt x="0" y="6"/>
                      </a:cubicBezTo>
                      <a:cubicBezTo>
                        <a:pt x="0" y="31"/>
                        <a:pt x="0" y="31"/>
                        <a:pt x="0" y="31"/>
                      </a:cubicBezTo>
                      <a:cubicBezTo>
                        <a:pt x="0" y="34"/>
                        <a:pt x="2" y="36"/>
                        <a:pt x="5" y="36"/>
                      </a:cubicBezTo>
                      <a:cubicBezTo>
                        <a:pt x="40" y="36"/>
                        <a:pt x="40" y="36"/>
                        <a:pt x="40" y="36"/>
                      </a:cubicBezTo>
                      <a:cubicBezTo>
                        <a:pt x="43" y="36"/>
                        <a:pt x="45" y="34"/>
                        <a:pt x="45" y="31"/>
                      </a:cubicBezTo>
                      <a:cubicBezTo>
                        <a:pt x="45" y="6"/>
                        <a:pt x="45" y="6"/>
                        <a:pt x="45" y="6"/>
                      </a:cubicBezTo>
                      <a:cubicBezTo>
                        <a:pt x="45" y="3"/>
                        <a:pt x="43" y="0"/>
                        <a:pt x="40" y="0"/>
                      </a:cubicBezTo>
                      <a:close/>
                    </a:path>
                  </a:pathLst>
                </a:custGeom>
                <a:solidFill>
                  <a:srgbClr val="5F606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70">
                    <a:defRPr/>
                  </a:pPr>
                  <a:endParaRPr lang="en-US" sz="2400">
                    <a:solidFill>
                      <a:srgbClr val="3C3C3B"/>
                    </a:solidFill>
                    <a:latin typeface="Century Gothic"/>
                  </a:endParaRPr>
                </a:p>
              </p:txBody>
            </p:sp>
            <p:sp>
              <p:nvSpPr>
                <p:cNvPr id="264" name="Freeform 9">
                  <a:extLst>
                    <a:ext uri="{FF2B5EF4-FFF2-40B4-BE49-F238E27FC236}">
                      <a16:creationId xmlns:a16="http://schemas.microsoft.com/office/drawing/2014/main" id="{F8728148-B929-B349-A6CA-59ABBC504985}"/>
                    </a:ext>
                  </a:extLst>
                </p:cNvPr>
                <p:cNvSpPr>
                  <a:spLocks/>
                </p:cNvSpPr>
                <p:nvPr/>
              </p:nvSpPr>
              <p:spPr bwMode="auto">
                <a:xfrm>
                  <a:off x="2423558" y="3021040"/>
                  <a:ext cx="320140" cy="250293"/>
                </a:xfrm>
                <a:custGeom>
                  <a:avLst/>
                  <a:gdLst>
                    <a:gd name="T0" fmla="*/ 40 w 46"/>
                    <a:gd name="T1" fmla="*/ 0 h 36"/>
                    <a:gd name="T2" fmla="*/ 5 w 46"/>
                    <a:gd name="T3" fmla="*/ 0 h 36"/>
                    <a:gd name="T4" fmla="*/ 0 w 46"/>
                    <a:gd name="T5" fmla="*/ 6 h 36"/>
                    <a:gd name="T6" fmla="*/ 0 w 46"/>
                    <a:gd name="T7" fmla="*/ 31 h 36"/>
                    <a:gd name="T8" fmla="*/ 5 w 46"/>
                    <a:gd name="T9" fmla="*/ 36 h 36"/>
                    <a:gd name="T10" fmla="*/ 40 w 46"/>
                    <a:gd name="T11" fmla="*/ 36 h 36"/>
                    <a:gd name="T12" fmla="*/ 46 w 46"/>
                    <a:gd name="T13" fmla="*/ 31 h 36"/>
                    <a:gd name="T14" fmla="*/ 46 w 46"/>
                    <a:gd name="T15" fmla="*/ 6 h 36"/>
                    <a:gd name="T16" fmla="*/ 40 w 46"/>
                    <a:gd name="T17"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 h="36">
                      <a:moveTo>
                        <a:pt x="40" y="0"/>
                      </a:moveTo>
                      <a:cubicBezTo>
                        <a:pt x="5" y="0"/>
                        <a:pt x="5" y="0"/>
                        <a:pt x="5" y="0"/>
                      </a:cubicBezTo>
                      <a:cubicBezTo>
                        <a:pt x="2" y="0"/>
                        <a:pt x="0" y="3"/>
                        <a:pt x="0" y="6"/>
                      </a:cubicBezTo>
                      <a:cubicBezTo>
                        <a:pt x="0" y="31"/>
                        <a:pt x="0" y="31"/>
                        <a:pt x="0" y="31"/>
                      </a:cubicBezTo>
                      <a:cubicBezTo>
                        <a:pt x="0" y="34"/>
                        <a:pt x="2" y="36"/>
                        <a:pt x="5" y="36"/>
                      </a:cubicBezTo>
                      <a:cubicBezTo>
                        <a:pt x="40" y="36"/>
                        <a:pt x="40" y="36"/>
                        <a:pt x="40" y="36"/>
                      </a:cubicBezTo>
                      <a:cubicBezTo>
                        <a:pt x="43" y="36"/>
                        <a:pt x="46" y="34"/>
                        <a:pt x="46" y="31"/>
                      </a:cubicBezTo>
                      <a:cubicBezTo>
                        <a:pt x="46" y="6"/>
                        <a:pt x="46" y="6"/>
                        <a:pt x="46" y="6"/>
                      </a:cubicBezTo>
                      <a:cubicBezTo>
                        <a:pt x="46" y="3"/>
                        <a:pt x="43" y="0"/>
                        <a:pt x="40" y="0"/>
                      </a:cubicBezTo>
                      <a:close/>
                    </a:path>
                  </a:pathLst>
                </a:custGeom>
                <a:solidFill>
                  <a:srgbClr val="5F606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70">
                    <a:defRPr/>
                  </a:pPr>
                  <a:endParaRPr lang="en-US" sz="2400">
                    <a:solidFill>
                      <a:srgbClr val="3C3C3B"/>
                    </a:solidFill>
                    <a:latin typeface="Century Gothic"/>
                  </a:endParaRPr>
                </a:p>
              </p:txBody>
            </p:sp>
            <p:sp>
              <p:nvSpPr>
                <p:cNvPr id="266" name="Freeform 15">
                  <a:extLst>
                    <a:ext uri="{FF2B5EF4-FFF2-40B4-BE49-F238E27FC236}">
                      <a16:creationId xmlns:a16="http://schemas.microsoft.com/office/drawing/2014/main" id="{B01400CE-6462-0549-8196-79D3B8742AA8}"/>
                    </a:ext>
                  </a:extLst>
                </p:cNvPr>
                <p:cNvSpPr>
                  <a:spLocks/>
                </p:cNvSpPr>
                <p:nvPr/>
              </p:nvSpPr>
              <p:spPr bwMode="auto">
                <a:xfrm>
                  <a:off x="3581883" y="3021040"/>
                  <a:ext cx="311411" cy="250293"/>
                </a:xfrm>
                <a:custGeom>
                  <a:avLst/>
                  <a:gdLst>
                    <a:gd name="T0" fmla="*/ 40 w 45"/>
                    <a:gd name="T1" fmla="*/ 0 h 36"/>
                    <a:gd name="T2" fmla="*/ 5 w 45"/>
                    <a:gd name="T3" fmla="*/ 0 h 36"/>
                    <a:gd name="T4" fmla="*/ 0 w 45"/>
                    <a:gd name="T5" fmla="*/ 6 h 36"/>
                    <a:gd name="T6" fmla="*/ 0 w 45"/>
                    <a:gd name="T7" fmla="*/ 31 h 36"/>
                    <a:gd name="T8" fmla="*/ 5 w 45"/>
                    <a:gd name="T9" fmla="*/ 36 h 36"/>
                    <a:gd name="T10" fmla="*/ 40 w 45"/>
                    <a:gd name="T11" fmla="*/ 36 h 36"/>
                    <a:gd name="T12" fmla="*/ 45 w 45"/>
                    <a:gd name="T13" fmla="*/ 31 h 36"/>
                    <a:gd name="T14" fmla="*/ 45 w 45"/>
                    <a:gd name="T15" fmla="*/ 6 h 36"/>
                    <a:gd name="T16" fmla="*/ 40 w 45"/>
                    <a:gd name="T17"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36">
                      <a:moveTo>
                        <a:pt x="40" y="0"/>
                      </a:moveTo>
                      <a:cubicBezTo>
                        <a:pt x="5" y="0"/>
                        <a:pt x="5" y="0"/>
                        <a:pt x="5" y="0"/>
                      </a:cubicBezTo>
                      <a:cubicBezTo>
                        <a:pt x="2" y="0"/>
                        <a:pt x="0" y="3"/>
                        <a:pt x="0" y="6"/>
                      </a:cubicBezTo>
                      <a:cubicBezTo>
                        <a:pt x="0" y="31"/>
                        <a:pt x="0" y="31"/>
                        <a:pt x="0" y="31"/>
                      </a:cubicBezTo>
                      <a:cubicBezTo>
                        <a:pt x="0" y="34"/>
                        <a:pt x="2" y="36"/>
                        <a:pt x="5" y="36"/>
                      </a:cubicBezTo>
                      <a:cubicBezTo>
                        <a:pt x="40" y="36"/>
                        <a:pt x="40" y="36"/>
                        <a:pt x="40" y="36"/>
                      </a:cubicBezTo>
                      <a:cubicBezTo>
                        <a:pt x="43" y="36"/>
                        <a:pt x="45" y="34"/>
                        <a:pt x="45" y="31"/>
                      </a:cubicBezTo>
                      <a:cubicBezTo>
                        <a:pt x="45" y="6"/>
                        <a:pt x="45" y="6"/>
                        <a:pt x="45" y="6"/>
                      </a:cubicBezTo>
                      <a:cubicBezTo>
                        <a:pt x="45" y="3"/>
                        <a:pt x="43" y="0"/>
                        <a:pt x="40" y="0"/>
                      </a:cubicBezTo>
                      <a:close/>
                    </a:path>
                  </a:pathLst>
                </a:custGeom>
                <a:solidFill>
                  <a:srgbClr val="5F606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70">
                    <a:defRPr/>
                  </a:pPr>
                  <a:endParaRPr lang="en-US" sz="2400">
                    <a:solidFill>
                      <a:srgbClr val="3C3C3B"/>
                    </a:solidFill>
                    <a:latin typeface="Century Gothic"/>
                  </a:endParaRPr>
                </a:p>
              </p:txBody>
            </p:sp>
            <p:sp>
              <p:nvSpPr>
                <p:cNvPr id="267" name="Freeform 17">
                  <a:extLst>
                    <a:ext uri="{FF2B5EF4-FFF2-40B4-BE49-F238E27FC236}">
                      <a16:creationId xmlns:a16="http://schemas.microsoft.com/office/drawing/2014/main" id="{E4E0C39C-2F8D-854D-BF32-CB431E8CE92E}"/>
                    </a:ext>
                  </a:extLst>
                </p:cNvPr>
                <p:cNvSpPr>
                  <a:spLocks/>
                </p:cNvSpPr>
                <p:nvPr/>
              </p:nvSpPr>
              <p:spPr bwMode="auto">
                <a:xfrm>
                  <a:off x="3194805" y="3021040"/>
                  <a:ext cx="317231" cy="250293"/>
                </a:xfrm>
                <a:custGeom>
                  <a:avLst/>
                  <a:gdLst>
                    <a:gd name="T0" fmla="*/ 41 w 46"/>
                    <a:gd name="T1" fmla="*/ 0 h 36"/>
                    <a:gd name="T2" fmla="*/ 5 w 46"/>
                    <a:gd name="T3" fmla="*/ 0 h 36"/>
                    <a:gd name="T4" fmla="*/ 0 w 46"/>
                    <a:gd name="T5" fmla="*/ 6 h 36"/>
                    <a:gd name="T6" fmla="*/ 0 w 46"/>
                    <a:gd name="T7" fmla="*/ 31 h 36"/>
                    <a:gd name="T8" fmla="*/ 5 w 46"/>
                    <a:gd name="T9" fmla="*/ 36 h 36"/>
                    <a:gd name="T10" fmla="*/ 41 w 46"/>
                    <a:gd name="T11" fmla="*/ 36 h 36"/>
                    <a:gd name="T12" fmla="*/ 46 w 46"/>
                    <a:gd name="T13" fmla="*/ 31 h 36"/>
                    <a:gd name="T14" fmla="*/ 46 w 46"/>
                    <a:gd name="T15" fmla="*/ 6 h 36"/>
                    <a:gd name="T16" fmla="*/ 41 w 46"/>
                    <a:gd name="T17"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 h="36">
                      <a:moveTo>
                        <a:pt x="41" y="0"/>
                      </a:moveTo>
                      <a:cubicBezTo>
                        <a:pt x="5" y="0"/>
                        <a:pt x="5" y="0"/>
                        <a:pt x="5" y="0"/>
                      </a:cubicBezTo>
                      <a:cubicBezTo>
                        <a:pt x="3" y="0"/>
                        <a:pt x="0" y="3"/>
                        <a:pt x="0" y="6"/>
                      </a:cubicBezTo>
                      <a:cubicBezTo>
                        <a:pt x="0" y="31"/>
                        <a:pt x="0" y="31"/>
                        <a:pt x="0" y="31"/>
                      </a:cubicBezTo>
                      <a:cubicBezTo>
                        <a:pt x="0" y="34"/>
                        <a:pt x="3" y="36"/>
                        <a:pt x="5" y="36"/>
                      </a:cubicBezTo>
                      <a:cubicBezTo>
                        <a:pt x="41" y="36"/>
                        <a:pt x="41" y="36"/>
                        <a:pt x="41" y="36"/>
                      </a:cubicBezTo>
                      <a:cubicBezTo>
                        <a:pt x="43" y="36"/>
                        <a:pt x="46" y="34"/>
                        <a:pt x="46" y="31"/>
                      </a:cubicBezTo>
                      <a:cubicBezTo>
                        <a:pt x="46" y="6"/>
                        <a:pt x="46" y="6"/>
                        <a:pt x="46" y="6"/>
                      </a:cubicBezTo>
                      <a:cubicBezTo>
                        <a:pt x="46" y="3"/>
                        <a:pt x="43" y="0"/>
                        <a:pt x="41" y="0"/>
                      </a:cubicBezTo>
                      <a:close/>
                    </a:path>
                  </a:pathLst>
                </a:custGeom>
                <a:solidFill>
                  <a:srgbClr val="5F606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70">
                    <a:defRPr/>
                  </a:pPr>
                  <a:endParaRPr lang="en-US" sz="2400">
                    <a:solidFill>
                      <a:srgbClr val="3C3C3B"/>
                    </a:solidFill>
                    <a:latin typeface="Century Gothic"/>
                  </a:endParaRPr>
                </a:p>
              </p:txBody>
            </p:sp>
            <p:sp>
              <p:nvSpPr>
                <p:cNvPr id="268" name="Freeform 9">
                  <a:extLst>
                    <a:ext uri="{FF2B5EF4-FFF2-40B4-BE49-F238E27FC236}">
                      <a16:creationId xmlns:a16="http://schemas.microsoft.com/office/drawing/2014/main" id="{6495BFF6-81B7-354C-8179-31F106CE1D70}"/>
                    </a:ext>
                  </a:extLst>
                </p:cNvPr>
                <p:cNvSpPr>
                  <a:spLocks/>
                </p:cNvSpPr>
                <p:nvPr/>
              </p:nvSpPr>
              <p:spPr bwMode="auto">
                <a:xfrm>
                  <a:off x="2036842" y="3025130"/>
                  <a:ext cx="320140" cy="250293"/>
                </a:xfrm>
                <a:custGeom>
                  <a:avLst/>
                  <a:gdLst>
                    <a:gd name="T0" fmla="*/ 40 w 46"/>
                    <a:gd name="T1" fmla="*/ 0 h 36"/>
                    <a:gd name="T2" fmla="*/ 5 w 46"/>
                    <a:gd name="T3" fmla="*/ 0 h 36"/>
                    <a:gd name="T4" fmla="*/ 0 w 46"/>
                    <a:gd name="T5" fmla="*/ 6 h 36"/>
                    <a:gd name="T6" fmla="*/ 0 w 46"/>
                    <a:gd name="T7" fmla="*/ 31 h 36"/>
                    <a:gd name="T8" fmla="*/ 5 w 46"/>
                    <a:gd name="T9" fmla="*/ 36 h 36"/>
                    <a:gd name="T10" fmla="*/ 40 w 46"/>
                    <a:gd name="T11" fmla="*/ 36 h 36"/>
                    <a:gd name="T12" fmla="*/ 46 w 46"/>
                    <a:gd name="T13" fmla="*/ 31 h 36"/>
                    <a:gd name="T14" fmla="*/ 46 w 46"/>
                    <a:gd name="T15" fmla="*/ 6 h 36"/>
                    <a:gd name="T16" fmla="*/ 40 w 46"/>
                    <a:gd name="T17"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 h="36">
                      <a:moveTo>
                        <a:pt x="40" y="0"/>
                      </a:moveTo>
                      <a:cubicBezTo>
                        <a:pt x="5" y="0"/>
                        <a:pt x="5" y="0"/>
                        <a:pt x="5" y="0"/>
                      </a:cubicBezTo>
                      <a:cubicBezTo>
                        <a:pt x="2" y="0"/>
                        <a:pt x="0" y="3"/>
                        <a:pt x="0" y="6"/>
                      </a:cubicBezTo>
                      <a:cubicBezTo>
                        <a:pt x="0" y="31"/>
                        <a:pt x="0" y="31"/>
                        <a:pt x="0" y="31"/>
                      </a:cubicBezTo>
                      <a:cubicBezTo>
                        <a:pt x="0" y="34"/>
                        <a:pt x="2" y="36"/>
                        <a:pt x="5" y="36"/>
                      </a:cubicBezTo>
                      <a:cubicBezTo>
                        <a:pt x="40" y="36"/>
                        <a:pt x="40" y="36"/>
                        <a:pt x="40" y="36"/>
                      </a:cubicBezTo>
                      <a:cubicBezTo>
                        <a:pt x="43" y="36"/>
                        <a:pt x="46" y="34"/>
                        <a:pt x="46" y="31"/>
                      </a:cubicBezTo>
                      <a:cubicBezTo>
                        <a:pt x="46" y="6"/>
                        <a:pt x="46" y="6"/>
                        <a:pt x="46" y="6"/>
                      </a:cubicBezTo>
                      <a:cubicBezTo>
                        <a:pt x="46" y="3"/>
                        <a:pt x="43" y="0"/>
                        <a:pt x="40" y="0"/>
                      </a:cubicBezTo>
                      <a:close/>
                    </a:path>
                  </a:pathLst>
                </a:custGeom>
                <a:solidFill>
                  <a:srgbClr val="5F606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70">
                    <a:defRPr/>
                  </a:pPr>
                  <a:endParaRPr lang="en-US" sz="2400">
                    <a:solidFill>
                      <a:srgbClr val="3C3C3B"/>
                    </a:solidFill>
                    <a:latin typeface="Century Gothic"/>
                  </a:endParaRPr>
                </a:p>
              </p:txBody>
            </p:sp>
            <p:sp>
              <p:nvSpPr>
                <p:cNvPr id="269" name="Freeform 15">
                  <a:extLst>
                    <a:ext uri="{FF2B5EF4-FFF2-40B4-BE49-F238E27FC236}">
                      <a16:creationId xmlns:a16="http://schemas.microsoft.com/office/drawing/2014/main" id="{FD0A7EF9-B311-804D-911D-0124F46B830D}"/>
                    </a:ext>
                  </a:extLst>
                </p:cNvPr>
                <p:cNvSpPr>
                  <a:spLocks/>
                </p:cNvSpPr>
                <p:nvPr/>
              </p:nvSpPr>
              <p:spPr bwMode="auto">
                <a:xfrm>
                  <a:off x="3986148" y="3026174"/>
                  <a:ext cx="311411" cy="250293"/>
                </a:xfrm>
                <a:custGeom>
                  <a:avLst/>
                  <a:gdLst>
                    <a:gd name="T0" fmla="*/ 40 w 45"/>
                    <a:gd name="T1" fmla="*/ 0 h 36"/>
                    <a:gd name="T2" fmla="*/ 5 w 45"/>
                    <a:gd name="T3" fmla="*/ 0 h 36"/>
                    <a:gd name="T4" fmla="*/ 0 w 45"/>
                    <a:gd name="T5" fmla="*/ 6 h 36"/>
                    <a:gd name="T6" fmla="*/ 0 w 45"/>
                    <a:gd name="T7" fmla="*/ 31 h 36"/>
                    <a:gd name="T8" fmla="*/ 5 w 45"/>
                    <a:gd name="T9" fmla="*/ 36 h 36"/>
                    <a:gd name="T10" fmla="*/ 40 w 45"/>
                    <a:gd name="T11" fmla="*/ 36 h 36"/>
                    <a:gd name="T12" fmla="*/ 45 w 45"/>
                    <a:gd name="T13" fmla="*/ 31 h 36"/>
                    <a:gd name="T14" fmla="*/ 45 w 45"/>
                    <a:gd name="T15" fmla="*/ 6 h 36"/>
                    <a:gd name="T16" fmla="*/ 40 w 45"/>
                    <a:gd name="T17"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36">
                      <a:moveTo>
                        <a:pt x="40" y="0"/>
                      </a:moveTo>
                      <a:cubicBezTo>
                        <a:pt x="5" y="0"/>
                        <a:pt x="5" y="0"/>
                        <a:pt x="5" y="0"/>
                      </a:cubicBezTo>
                      <a:cubicBezTo>
                        <a:pt x="2" y="0"/>
                        <a:pt x="0" y="3"/>
                        <a:pt x="0" y="6"/>
                      </a:cubicBezTo>
                      <a:cubicBezTo>
                        <a:pt x="0" y="31"/>
                        <a:pt x="0" y="31"/>
                        <a:pt x="0" y="31"/>
                      </a:cubicBezTo>
                      <a:cubicBezTo>
                        <a:pt x="0" y="34"/>
                        <a:pt x="2" y="36"/>
                        <a:pt x="5" y="36"/>
                      </a:cubicBezTo>
                      <a:cubicBezTo>
                        <a:pt x="40" y="36"/>
                        <a:pt x="40" y="36"/>
                        <a:pt x="40" y="36"/>
                      </a:cubicBezTo>
                      <a:cubicBezTo>
                        <a:pt x="43" y="36"/>
                        <a:pt x="45" y="34"/>
                        <a:pt x="45" y="31"/>
                      </a:cubicBezTo>
                      <a:cubicBezTo>
                        <a:pt x="45" y="6"/>
                        <a:pt x="45" y="6"/>
                        <a:pt x="45" y="6"/>
                      </a:cubicBezTo>
                      <a:cubicBezTo>
                        <a:pt x="45" y="3"/>
                        <a:pt x="43" y="0"/>
                        <a:pt x="40" y="0"/>
                      </a:cubicBezTo>
                      <a:close/>
                    </a:path>
                  </a:pathLst>
                </a:custGeom>
                <a:solidFill>
                  <a:srgbClr val="5F606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70">
                    <a:defRPr/>
                  </a:pPr>
                  <a:endParaRPr lang="en-US" sz="2400">
                    <a:solidFill>
                      <a:srgbClr val="3C3C3B"/>
                    </a:solidFill>
                    <a:latin typeface="Century Gothic"/>
                  </a:endParaRPr>
                </a:p>
              </p:txBody>
            </p:sp>
          </p:grpSp>
        </p:grpSp>
        <p:grpSp>
          <p:nvGrpSpPr>
            <p:cNvPr id="15" name="Group 14">
              <a:extLst>
                <a:ext uri="{FF2B5EF4-FFF2-40B4-BE49-F238E27FC236}">
                  <a16:creationId xmlns:a16="http://schemas.microsoft.com/office/drawing/2014/main" id="{06C7C6CF-CC2C-094F-A294-42023C5CCF33}"/>
                </a:ext>
              </a:extLst>
            </p:cNvPr>
            <p:cNvGrpSpPr/>
            <p:nvPr/>
          </p:nvGrpSpPr>
          <p:grpSpPr>
            <a:xfrm>
              <a:off x="401533" y="1589201"/>
              <a:ext cx="7246196" cy="2236540"/>
              <a:chOff x="309934" y="1197205"/>
              <a:chExt cx="7246196" cy="2236540"/>
            </a:xfrm>
          </p:grpSpPr>
          <p:sp>
            <p:nvSpPr>
              <p:cNvPr id="265" name="object 5">
                <a:extLst>
                  <a:ext uri="{FF2B5EF4-FFF2-40B4-BE49-F238E27FC236}">
                    <a16:creationId xmlns:a16="http://schemas.microsoft.com/office/drawing/2014/main" id="{45ABCB0A-7A3F-7A4A-BA8E-8814E8C85125}"/>
                  </a:ext>
                </a:extLst>
              </p:cNvPr>
              <p:cNvSpPr txBox="1"/>
              <p:nvPr/>
            </p:nvSpPr>
            <p:spPr>
              <a:xfrm>
                <a:off x="4704394" y="2164699"/>
                <a:ext cx="1190555" cy="139895"/>
              </a:xfrm>
              <a:prstGeom prst="rect">
                <a:avLst/>
              </a:prstGeom>
            </p:spPr>
            <p:txBody>
              <a:bodyPr vert="horz" wrap="square" lIns="0" tIns="0" rIns="0" bIns="0" rtlCol="0">
                <a:spAutoFit/>
              </a:bodyPr>
              <a:lstStyle/>
              <a:p>
                <a:pPr algn="ctr" defTabSz="609585">
                  <a:lnSpc>
                    <a:spcPct val="110000"/>
                  </a:lnSpc>
                  <a:defRPr/>
                </a:pPr>
                <a:r>
                  <a:rPr lang="en-US" sz="1200" dirty="0">
                    <a:solidFill>
                      <a:srgbClr val="444444"/>
                    </a:solidFill>
                    <a:latin typeface="Century Gothic"/>
                    <a:cs typeface="Century Gothic"/>
                  </a:rPr>
                  <a:t>Train DL model</a:t>
                </a:r>
              </a:p>
            </p:txBody>
          </p:sp>
          <p:sp>
            <p:nvSpPr>
              <p:cNvPr id="321" name="object 283">
                <a:extLst>
                  <a:ext uri="{FF2B5EF4-FFF2-40B4-BE49-F238E27FC236}">
                    <a16:creationId xmlns:a16="http://schemas.microsoft.com/office/drawing/2014/main" id="{F6BDF67A-A810-9947-BC13-497B35E7226A}"/>
                  </a:ext>
                </a:extLst>
              </p:cNvPr>
              <p:cNvSpPr/>
              <p:nvPr/>
            </p:nvSpPr>
            <p:spPr>
              <a:xfrm rot="9652541" flipH="1">
                <a:off x="7198562" y="2366063"/>
                <a:ext cx="357568" cy="827109"/>
              </a:xfrm>
              <a:custGeom>
                <a:avLst/>
                <a:gdLst/>
                <a:ahLst/>
                <a:cxnLst/>
                <a:rect l="l" t="t" r="r" b="b"/>
                <a:pathLst>
                  <a:path w="374014" h="542925">
                    <a:moveTo>
                      <a:pt x="373926" y="542366"/>
                    </a:moveTo>
                    <a:lnTo>
                      <a:pt x="372154" y="497216"/>
                    </a:lnTo>
                    <a:lnTo>
                      <a:pt x="367016" y="454158"/>
                    </a:lnTo>
                    <a:lnTo>
                      <a:pt x="358775" y="413158"/>
                    </a:lnTo>
                    <a:lnTo>
                      <a:pt x="347696" y="374186"/>
                    </a:lnTo>
                    <a:lnTo>
                      <a:pt x="334043" y="337208"/>
                    </a:lnTo>
                    <a:lnTo>
                      <a:pt x="318080" y="302192"/>
                    </a:lnTo>
                    <a:lnTo>
                      <a:pt x="280280" y="237919"/>
                    </a:lnTo>
                    <a:lnTo>
                      <a:pt x="236412" y="181109"/>
                    </a:lnTo>
                    <a:lnTo>
                      <a:pt x="188587" y="131506"/>
                    </a:lnTo>
                    <a:lnTo>
                      <a:pt x="138920" y="88850"/>
                    </a:lnTo>
                    <a:lnTo>
                      <a:pt x="89524" y="52886"/>
                    </a:lnTo>
                    <a:lnTo>
                      <a:pt x="42512" y="23355"/>
                    </a:lnTo>
                    <a:lnTo>
                      <a:pt x="20562" y="10921"/>
                    </a:lnTo>
                    <a:lnTo>
                      <a:pt x="0" y="0"/>
                    </a:lnTo>
                  </a:path>
                </a:pathLst>
              </a:custGeom>
              <a:ln w="19050" cap="rnd" cmpd="sng">
                <a:solidFill>
                  <a:schemeClr val="accent1"/>
                </a:solidFill>
                <a:prstDash val="sysDot"/>
                <a:headEnd type="none"/>
                <a:tailEnd type="triangle"/>
              </a:ln>
            </p:spPr>
            <p:txBody>
              <a:bodyPr wrap="square" lIns="0" tIns="0" rIns="0" bIns="0" rtlCol="0"/>
              <a:lstStyle/>
              <a:p>
                <a:pPr defTabSz="609585">
                  <a:defRPr/>
                </a:pPr>
                <a:endParaRPr sz="1867">
                  <a:solidFill>
                    <a:prstClr val="black"/>
                  </a:solidFill>
                  <a:latin typeface="Century Gothic"/>
                  <a:cs typeface="Century Gothic"/>
                </a:endParaRPr>
              </a:p>
            </p:txBody>
          </p:sp>
          <p:sp>
            <p:nvSpPr>
              <p:cNvPr id="324" name="object 281">
                <a:extLst>
                  <a:ext uri="{FF2B5EF4-FFF2-40B4-BE49-F238E27FC236}">
                    <a16:creationId xmlns:a16="http://schemas.microsoft.com/office/drawing/2014/main" id="{2F389D55-1125-B043-8E82-FC199F579C18}"/>
                  </a:ext>
                </a:extLst>
              </p:cNvPr>
              <p:cNvSpPr/>
              <p:nvPr/>
            </p:nvSpPr>
            <p:spPr>
              <a:xfrm>
                <a:off x="5793198" y="1704602"/>
                <a:ext cx="339744" cy="0"/>
              </a:xfrm>
              <a:custGeom>
                <a:avLst/>
                <a:gdLst/>
                <a:ahLst/>
                <a:cxnLst/>
                <a:rect l="l" t="t" r="r" b="b"/>
                <a:pathLst>
                  <a:path w="493395">
                    <a:moveTo>
                      <a:pt x="0" y="0"/>
                    </a:moveTo>
                    <a:lnTo>
                      <a:pt x="493064" y="0"/>
                    </a:lnTo>
                  </a:path>
                </a:pathLst>
              </a:custGeom>
              <a:ln w="19050" cap="rnd" cmpd="sng">
                <a:solidFill>
                  <a:schemeClr val="accent1"/>
                </a:solidFill>
                <a:prstDash val="sysDot"/>
                <a:headEnd type="none"/>
                <a:tailEnd type="triangle"/>
              </a:ln>
            </p:spPr>
            <p:txBody>
              <a:bodyPr wrap="square" lIns="0" tIns="0" rIns="0" bIns="0" rtlCol="0"/>
              <a:lstStyle/>
              <a:p>
                <a:pPr defTabSz="609585">
                  <a:defRPr/>
                </a:pPr>
                <a:endParaRPr sz="1867">
                  <a:solidFill>
                    <a:prstClr val="black"/>
                  </a:solidFill>
                  <a:latin typeface="Century Gothic"/>
                  <a:cs typeface="Century Gothic"/>
                </a:endParaRPr>
              </a:p>
            </p:txBody>
          </p:sp>
          <p:sp>
            <p:nvSpPr>
              <p:cNvPr id="328" name="object 281">
                <a:extLst>
                  <a:ext uri="{FF2B5EF4-FFF2-40B4-BE49-F238E27FC236}">
                    <a16:creationId xmlns:a16="http://schemas.microsoft.com/office/drawing/2014/main" id="{A049EC88-C680-4A4E-86ED-7ACFE50612F7}"/>
                  </a:ext>
                </a:extLst>
              </p:cNvPr>
              <p:cNvSpPr/>
              <p:nvPr/>
            </p:nvSpPr>
            <p:spPr>
              <a:xfrm>
                <a:off x="4227566" y="1704602"/>
                <a:ext cx="339744" cy="0"/>
              </a:xfrm>
              <a:custGeom>
                <a:avLst/>
                <a:gdLst/>
                <a:ahLst/>
                <a:cxnLst/>
                <a:rect l="l" t="t" r="r" b="b"/>
                <a:pathLst>
                  <a:path w="493395">
                    <a:moveTo>
                      <a:pt x="0" y="0"/>
                    </a:moveTo>
                    <a:lnTo>
                      <a:pt x="493064" y="0"/>
                    </a:lnTo>
                  </a:path>
                </a:pathLst>
              </a:custGeom>
              <a:ln w="19050" cap="rnd" cmpd="sng">
                <a:solidFill>
                  <a:schemeClr val="accent1"/>
                </a:solidFill>
                <a:prstDash val="sysDot"/>
                <a:headEnd type="none"/>
                <a:tailEnd type="triangle"/>
              </a:ln>
            </p:spPr>
            <p:txBody>
              <a:bodyPr wrap="square" lIns="0" tIns="0" rIns="0" bIns="0" rtlCol="0"/>
              <a:lstStyle/>
              <a:p>
                <a:pPr defTabSz="609585">
                  <a:defRPr/>
                </a:pPr>
                <a:endParaRPr sz="1867">
                  <a:solidFill>
                    <a:prstClr val="black"/>
                  </a:solidFill>
                  <a:latin typeface="Century Gothic"/>
                  <a:cs typeface="Century Gothic"/>
                </a:endParaRPr>
              </a:p>
            </p:txBody>
          </p:sp>
          <p:sp>
            <p:nvSpPr>
              <p:cNvPr id="331" name="object 281">
                <a:extLst>
                  <a:ext uri="{FF2B5EF4-FFF2-40B4-BE49-F238E27FC236}">
                    <a16:creationId xmlns:a16="http://schemas.microsoft.com/office/drawing/2014/main" id="{01541E16-03AC-0144-8422-DF384C469213}"/>
                  </a:ext>
                </a:extLst>
              </p:cNvPr>
              <p:cNvSpPr/>
              <p:nvPr/>
            </p:nvSpPr>
            <p:spPr>
              <a:xfrm>
                <a:off x="1636684" y="1704602"/>
                <a:ext cx="339744" cy="0"/>
              </a:xfrm>
              <a:custGeom>
                <a:avLst/>
                <a:gdLst/>
                <a:ahLst/>
                <a:cxnLst/>
                <a:rect l="l" t="t" r="r" b="b"/>
                <a:pathLst>
                  <a:path w="493395">
                    <a:moveTo>
                      <a:pt x="0" y="0"/>
                    </a:moveTo>
                    <a:lnTo>
                      <a:pt x="493064" y="0"/>
                    </a:lnTo>
                  </a:path>
                </a:pathLst>
              </a:custGeom>
              <a:ln w="19050" cap="rnd" cmpd="sng">
                <a:solidFill>
                  <a:schemeClr val="accent1"/>
                </a:solidFill>
                <a:prstDash val="sysDot"/>
                <a:headEnd type="none"/>
                <a:tailEnd type="triangle"/>
              </a:ln>
            </p:spPr>
            <p:txBody>
              <a:bodyPr wrap="square" lIns="0" tIns="0" rIns="0" bIns="0" rtlCol="0"/>
              <a:lstStyle/>
              <a:p>
                <a:pPr defTabSz="609585">
                  <a:defRPr/>
                </a:pPr>
                <a:endParaRPr sz="1867">
                  <a:solidFill>
                    <a:prstClr val="black"/>
                  </a:solidFill>
                  <a:latin typeface="Century Gothic"/>
                  <a:cs typeface="Century Gothic"/>
                </a:endParaRPr>
              </a:p>
            </p:txBody>
          </p:sp>
          <p:sp>
            <p:nvSpPr>
              <p:cNvPr id="484" name="Freeform 159"/>
              <p:cNvSpPr>
                <a:spLocks noEditPoints="1"/>
              </p:cNvSpPr>
              <p:nvPr/>
            </p:nvSpPr>
            <p:spPr bwMode="auto">
              <a:xfrm>
                <a:off x="3502309" y="1423002"/>
                <a:ext cx="560176" cy="555907"/>
              </a:xfrm>
              <a:custGeom>
                <a:avLst/>
                <a:gdLst>
                  <a:gd name="T0" fmla="*/ 449 w 535"/>
                  <a:gd name="T1" fmla="*/ 168 h 531"/>
                  <a:gd name="T2" fmla="*/ 395 w 535"/>
                  <a:gd name="T3" fmla="*/ 84 h 531"/>
                  <a:gd name="T4" fmla="*/ 363 w 535"/>
                  <a:gd name="T5" fmla="*/ 54 h 531"/>
                  <a:gd name="T6" fmla="*/ 53 w 535"/>
                  <a:gd name="T7" fmla="*/ 0 h 531"/>
                  <a:gd name="T8" fmla="*/ 0 w 535"/>
                  <a:gd name="T9" fmla="*/ 310 h 531"/>
                  <a:gd name="T10" fmla="*/ 86 w 535"/>
                  <a:gd name="T11" fmla="*/ 363 h 531"/>
                  <a:gd name="T12" fmla="*/ 139 w 535"/>
                  <a:gd name="T13" fmla="*/ 447 h 531"/>
                  <a:gd name="T14" fmla="*/ 172 w 535"/>
                  <a:gd name="T15" fmla="*/ 478 h 531"/>
                  <a:gd name="T16" fmla="*/ 481 w 535"/>
                  <a:gd name="T17" fmla="*/ 531 h 531"/>
                  <a:gd name="T18" fmla="*/ 535 w 535"/>
                  <a:gd name="T19" fmla="*/ 222 h 531"/>
                  <a:gd name="T20" fmla="*/ 481 w 535"/>
                  <a:gd name="T21" fmla="*/ 195 h 531"/>
                  <a:gd name="T22" fmla="*/ 508 w 535"/>
                  <a:gd name="T23" fmla="*/ 254 h 531"/>
                  <a:gd name="T24" fmla="*/ 449 w 535"/>
                  <a:gd name="T25" fmla="*/ 195 h 531"/>
                  <a:gd name="T26" fmla="*/ 395 w 535"/>
                  <a:gd name="T27" fmla="*/ 111 h 531"/>
                  <a:gd name="T28" fmla="*/ 422 w 535"/>
                  <a:gd name="T29" fmla="*/ 170 h 531"/>
                  <a:gd name="T30" fmla="*/ 363 w 535"/>
                  <a:gd name="T31" fmla="*/ 111 h 531"/>
                  <a:gd name="T32" fmla="*/ 53 w 535"/>
                  <a:gd name="T33" fmla="*/ 27 h 531"/>
                  <a:gd name="T34" fmla="*/ 336 w 535"/>
                  <a:gd name="T35" fmla="*/ 54 h 531"/>
                  <a:gd name="T36" fmla="*/ 27 w 535"/>
                  <a:gd name="T37" fmla="*/ 111 h 531"/>
                  <a:gd name="T38" fmla="*/ 53 w 535"/>
                  <a:gd name="T39" fmla="*/ 27 h 531"/>
                  <a:gd name="T40" fmla="*/ 27 w 535"/>
                  <a:gd name="T41" fmla="*/ 138 h 531"/>
                  <a:gd name="T42" fmla="*/ 336 w 535"/>
                  <a:gd name="T43" fmla="*/ 310 h 531"/>
                  <a:gd name="T44" fmla="*/ 53 w 535"/>
                  <a:gd name="T45" fmla="*/ 337 h 531"/>
                  <a:gd name="T46" fmla="*/ 113 w 535"/>
                  <a:gd name="T47" fmla="*/ 394 h 531"/>
                  <a:gd name="T48" fmla="*/ 310 w 535"/>
                  <a:gd name="T49" fmla="*/ 363 h 531"/>
                  <a:gd name="T50" fmla="*/ 363 w 535"/>
                  <a:gd name="T51" fmla="*/ 196 h 531"/>
                  <a:gd name="T52" fmla="*/ 422 w 535"/>
                  <a:gd name="T53" fmla="*/ 394 h 531"/>
                  <a:gd name="T54" fmla="*/ 139 w 535"/>
                  <a:gd name="T55" fmla="*/ 421 h 531"/>
                  <a:gd name="T56" fmla="*/ 481 w 535"/>
                  <a:gd name="T57" fmla="*/ 505 h 531"/>
                  <a:gd name="T58" fmla="*/ 198 w 535"/>
                  <a:gd name="T59" fmla="*/ 478 h 531"/>
                  <a:gd name="T60" fmla="*/ 395 w 535"/>
                  <a:gd name="T61" fmla="*/ 447 h 531"/>
                  <a:gd name="T62" fmla="*/ 449 w 535"/>
                  <a:gd name="T63" fmla="*/ 281 h 531"/>
                  <a:gd name="T64" fmla="*/ 508 w 535"/>
                  <a:gd name="T65" fmla="*/ 478 h 5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35" h="531">
                    <a:moveTo>
                      <a:pt x="481" y="168"/>
                    </a:moveTo>
                    <a:cubicBezTo>
                      <a:pt x="449" y="168"/>
                      <a:pt x="449" y="168"/>
                      <a:pt x="449" y="168"/>
                    </a:cubicBezTo>
                    <a:cubicBezTo>
                      <a:pt x="449" y="138"/>
                      <a:pt x="449" y="138"/>
                      <a:pt x="449" y="138"/>
                    </a:cubicBezTo>
                    <a:cubicBezTo>
                      <a:pt x="449" y="108"/>
                      <a:pt x="425" y="84"/>
                      <a:pt x="395" y="84"/>
                    </a:cubicBezTo>
                    <a:cubicBezTo>
                      <a:pt x="363" y="84"/>
                      <a:pt x="363" y="84"/>
                      <a:pt x="363" y="84"/>
                    </a:cubicBezTo>
                    <a:cubicBezTo>
                      <a:pt x="363" y="54"/>
                      <a:pt x="363" y="54"/>
                      <a:pt x="363" y="54"/>
                    </a:cubicBezTo>
                    <a:cubicBezTo>
                      <a:pt x="363" y="24"/>
                      <a:pt x="339" y="0"/>
                      <a:pt x="310" y="0"/>
                    </a:cubicBezTo>
                    <a:cubicBezTo>
                      <a:pt x="53" y="0"/>
                      <a:pt x="53" y="0"/>
                      <a:pt x="53" y="0"/>
                    </a:cubicBezTo>
                    <a:cubicBezTo>
                      <a:pt x="24" y="0"/>
                      <a:pt x="0" y="24"/>
                      <a:pt x="0" y="54"/>
                    </a:cubicBezTo>
                    <a:cubicBezTo>
                      <a:pt x="0" y="310"/>
                      <a:pt x="0" y="310"/>
                      <a:pt x="0" y="310"/>
                    </a:cubicBezTo>
                    <a:cubicBezTo>
                      <a:pt x="0" y="339"/>
                      <a:pt x="24" y="363"/>
                      <a:pt x="53" y="363"/>
                    </a:cubicBezTo>
                    <a:cubicBezTo>
                      <a:pt x="86" y="363"/>
                      <a:pt x="86" y="363"/>
                      <a:pt x="86" y="363"/>
                    </a:cubicBezTo>
                    <a:cubicBezTo>
                      <a:pt x="86" y="394"/>
                      <a:pt x="86" y="394"/>
                      <a:pt x="86" y="394"/>
                    </a:cubicBezTo>
                    <a:cubicBezTo>
                      <a:pt x="86" y="423"/>
                      <a:pt x="110" y="447"/>
                      <a:pt x="139" y="447"/>
                    </a:cubicBezTo>
                    <a:cubicBezTo>
                      <a:pt x="172" y="447"/>
                      <a:pt x="172" y="447"/>
                      <a:pt x="172" y="447"/>
                    </a:cubicBezTo>
                    <a:cubicBezTo>
                      <a:pt x="172" y="478"/>
                      <a:pt x="172" y="478"/>
                      <a:pt x="172" y="478"/>
                    </a:cubicBezTo>
                    <a:cubicBezTo>
                      <a:pt x="172" y="508"/>
                      <a:pt x="196" y="531"/>
                      <a:pt x="225" y="531"/>
                    </a:cubicBezTo>
                    <a:cubicBezTo>
                      <a:pt x="481" y="531"/>
                      <a:pt x="481" y="531"/>
                      <a:pt x="481" y="531"/>
                    </a:cubicBezTo>
                    <a:cubicBezTo>
                      <a:pt x="511" y="531"/>
                      <a:pt x="535" y="508"/>
                      <a:pt x="535" y="478"/>
                    </a:cubicBezTo>
                    <a:cubicBezTo>
                      <a:pt x="535" y="222"/>
                      <a:pt x="535" y="222"/>
                      <a:pt x="535" y="222"/>
                    </a:cubicBezTo>
                    <a:cubicBezTo>
                      <a:pt x="535" y="192"/>
                      <a:pt x="511" y="168"/>
                      <a:pt x="481" y="168"/>
                    </a:cubicBezTo>
                    <a:close/>
                    <a:moveTo>
                      <a:pt x="481" y="195"/>
                    </a:moveTo>
                    <a:cubicBezTo>
                      <a:pt x="496" y="195"/>
                      <a:pt x="508" y="207"/>
                      <a:pt x="508" y="222"/>
                    </a:cubicBezTo>
                    <a:cubicBezTo>
                      <a:pt x="508" y="254"/>
                      <a:pt x="508" y="254"/>
                      <a:pt x="508" y="254"/>
                    </a:cubicBezTo>
                    <a:cubicBezTo>
                      <a:pt x="449" y="254"/>
                      <a:pt x="449" y="254"/>
                      <a:pt x="449" y="254"/>
                    </a:cubicBezTo>
                    <a:cubicBezTo>
                      <a:pt x="449" y="195"/>
                      <a:pt x="449" y="195"/>
                      <a:pt x="449" y="195"/>
                    </a:cubicBezTo>
                    <a:lnTo>
                      <a:pt x="481" y="195"/>
                    </a:lnTo>
                    <a:close/>
                    <a:moveTo>
                      <a:pt x="395" y="111"/>
                    </a:moveTo>
                    <a:cubicBezTo>
                      <a:pt x="410" y="111"/>
                      <a:pt x="422" y="123"/>
                      <a:pt x="422" y="138"/>
                    </a:cubicBezTo>
                    <a:cubicBezTo>
                      <a:pt x="422" y="170"/>
                      <a:pt x="422" y="170"/>
                      <a:pt x="422" y="170"/>
                    </a:cubicBezTo>
                    <a:cubicBezTo>
                      <a:pt x="363" y="170"/>
                      <a:pt x="363" y="170"/>
                      <a:pt x="363" y="170"/>
                    </a:cubicBezTo>
                    <a:cubicBezTo>
                      <a:pt x="363" y="111"/>
                      <a:pt x="363" y="111"/>
                      <a:pt x="363" y="111"/>
                    </a:cubicBezTo>
                    <a:lnTo>
                      <a:pt x="395" y="111"/>
                    </a:lnTo>
                    <a:close/>
                    <a:moveTo>
                      <a:pt x="53" y="27"/>
                    </a:moveTo>
                    <a:cubicBezTo>
                      <a:pt x="310" y="27"/>
                      <a:pt x="310" y="27"/>
                      <a:pt x="310" y="27"/>
                    </a:cubicBezTo>
                    <a:cubicBezTo>
                      <a:pt x="324" y="27"/>
                      <a:pt x="336" y="39"/>
                      <a:pt x="336" y="54"/>
                    </a:cubicBezTo>
                    <a:cubicBezTo>
                      <a:pt x="336" y="111"/>
                      <a:pt x="336" y="111"/>
                      <a:pt x="336" y="111"/>
                    </a:cubicBezTo>
                    <a:cubicBezTo>
                      <a:pt x="27" y="111"/>
                      <a:pt x="27" y="111"/>
                      <a:pt x="27" y="111"/>
                    </a:cubicBezTo>
                    <a:cubicBezTo>
                      <a:pt x="27" y="54"/>
                      <a:pt x="27" y="54"/>
                      <a:pt x="27" y="54"/>
                    </a:cubicBezTo>
                    <a:cubicBezTo>
                      <a:pt x="27" y="39"/>
                      <a:pt x="39" y="27"/>
                      <a:pt x="53" y="27"/>
                    </a:cubicBezTo>
                    <a:close/>
                    <a:moveTo>
                      <a:pt x="27" y="310"/>
                    </a:moveTo>
                    <a:cubicBezTo>
                      <a:pt x="27" y="138"/>
                      <a:pt x="27" y="138"/>
                      <a:pt x="27" y="138"/>
                    </a:cubicBezTo>
                    <a:cubicBezTo>
                      <a:pt x="336" y="138"/>
                      <a:pt x="336" y="138"/>
                      <a:pt x="336" y="138"/>
                    </a:cubicBezTo>
                    <a:cubicBezTo>
                      <a:pt x="336" y="310"/>
                      <a:pt x="336" y="310"/>
                      <a:pt x="336" y="310"/>
                    </a:cubicBezTo>
                    <a:cubicBezTo>
                      <a:pt x="336" y="325"/>
                      <a:pt x="324" y="337"/>
                      <a:pt x="310" y="337"/>
                    </a:cubicBezTo>
                    <a:cubicBezTo>
                      <a:pt x="53" y="337"/>
                      <a:pt x="53" y="337"/>
                      <a:pt x="53" y="337"/>
                    </a:cubicBezTo>
                    <a:cubicBezTo>
                      <a:pt x="39" y="337"/>
                      <a:pt x="27" y="325"/>
                      <a:pt x="27" y="310"/>
                    </a:cubicBezTo>
                    <a:close/>
                    <a:moveTo>
                      <a:pt x="113" y="394"/>
                    </a:moveTo>
                    <a:cubicBezTo>
                      <a:pt x="113" y="363"/>
                      <a:pt x="113" y="363"/>
                      <a:pt x="113" y="363"/>
                    </a:cubicBezTo>
                    <a:cubicBezTo>
                      <a:pt x="310" y="363"/>
                      <a:pt x="310" y="363"/>
                      <a:pt x="310" y="363"/>
                    </a:cubicBezTo>
                    <a:cubicBezTo>
                      <a:pt x="339" y="363"/>
                      <a:pt x="363" y="339"/>
                      <a:pt x="363" y="310"/>
                    </a:cubicBezTo>
                    <a:cubicBezTo>
                      <a:pt x="363" y="196"/>
                      <a:pt x="363" y="196"/>
                      <a:pt x="363" y="196"/>
                    </a:cubicBezTo>
                    <a:cubicBezTo>
                      <a:pt x="422" y="196"/>
                      <a:pt x="422" y="196"/>
                      <a:pt x="422" y="196"/>
                    </a:cubicBezTo>
                    <a:cubicBezTo>
                      <a:pt x="422" y="394"/>
                      <a:pt x="422" y="394"/>
                      <a:pt x="422" y="394"/>
                    </a:cubicBezTo>
                    <a:cubicBezTo>
                      <a:pt x="422" y="409"/>
                      <a:pt x="410" y="421"/>
                      <a:pt x="395" y="421"/>
                    </a:cubicBezTo>
                    <a:cubicBezTo>
                      <a:pt x="139" y="421"/>
                      <a:pt x="139" y="421"/>
                      <a:pt x="139" y="421"/>
                    </a:cubicBezTo>
                    <a:cubicBezTo>
                      <a:pt x="125" y="421"/>
                      <a:pt x="113" y="409"/>
                      <a:pt x="113" y="394"/>
                    </a:cubicBezTo>
                    <a:close/>
                    <a:moveTo>
                      <a:pt x="481" y="505"/>
                    </a:moveTo>
                    <a:cubicBezTo>
                      <a:pt x="225" y="505"/>
                      <a:pt x="225" y="505"/>
                      <a:pt x="225" y="505"/>
                    </a:cubicBezTo>
                    <a:cubicBezTo>
                      <a:pt x="210" y="505"/>
                      <a:pt x="198" y="493"/>
                      <a:pt x="198" y="478"/>
                    </a:cubicBezTo>
                    <a:cubicBezTo>
                      <a:pt x="198" y="447"/>
                      <a:pt x="198" y="447"/>
                      <a:pt x="198" y="447"/>
                    </a:cubicBezTo>
                    <a:cubicBezTo>
                      <a:pt x="395" y="447"/>
                      <a:pt x="395" y="447"/>
                      <a:pt x="395" y="447"/>
                    </a:cubicBezTo>
                    <a:cubicBezTo>
                      <a:pt x="425" y="447"/>
                      <a:pt x="449" y="423"/>
                      <a:pt x="449" y="394"/>
                    </a:cubicBezTo>
                    <a:cubicBezTo>
                      <a:pt x="449" y="281"/>
                      <a:pt x="449" y="281"/>
                      <a:pt x="449" y="281"/>
                    </a:cubicBezTo>
                    <a:cubicBezTo>
                      <a:pt x="508" y="281"/>
                      <a:pt x="508" y="281"/>
                      <a:pt x="508" y="281"/>
                    </a:cubicBezTo>
                    <a:cubicBezTo>
                      <a:pt x="508" y="478"/>
                      <a:pt x="508" y="478"/>
                      <a:pt x="508" y="478"/>
                    </a:cubicBezTo>
                    <a:cubicBezTo>
                      <a:pt x="508" y="493"/>
                      <a:pt x="496" y="505"/>
                      <a:pt x="481" y="505"/>
                    </a:cubicBezTo>
                    <a:close/>
                  </a:path>
                </a:pathLst>
              </a:custGeom>
              <a:solidFill>
                <a:srgbClr val="5F606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algn="ctr" defTabSz="1219170">
                  <a:defRPr/>
                </a:pPr>
                <a:endParaRPr lang="en-US" sz="2400">
                  <a:solidFill>
                    <a:srgbClr val="3C3C3B"/>
                  </a:solidFill>
                  <a:latin typeface="Century Gothic"/>
                </a:endParaRPr>
              </a:p>
            </p:txBody>
          </p:sp>
          <p:grpSp>
            <p:nvGrpSpPr>
              <p:cNvPr id="149" name="Group 148">
                <a:extLst>
                  <a:ext uri="{FF2B5EF4-FFF2-40B4-BE49-F238E27FC236}">
                    <a16:creationId xmlns:a16="http://schemas.microsoft.com/office/drawing/2014/main" id="{30A57F6D-31FD-184A-8156-B86E2D7F03F0}"/>
                  </a:ext>
                </a:extLst>
              </p:cNvPr>
              <p:cNvGrpSpPr>
                <a:grpSpLocks noChangeAspect="1"/>
              </p:cNvGrpSpPr>
              <p:nvPr/>
            </p:nvGrpSpPr>
            <p:grpSpPr>
              <a:xfrm>
                <a:off x="4939491" y="1203421"/>
                <a:ext cx="598895" cy="882327"/>
                <a:chOff x="2417101" y="1062588"/>
                <a:chExt cx="2229149" cy="3284111"/>
              </a:xfrm>
            </p:grpSpPr>
            <p:cxnSp>
              <p:nvCxnSpPr>
                <p:cNvPr id="150" name="Straight Connector 51">
                  <a:extLst>
                    <a:ext uri="{FF2B5EF4-FFF2-40B4-BE49-F238E27FC236}">
                      <a16:creationId xmlns:a16="http://schemas.microsoft.com/office/drawing/2014/main" id="{8FA7020B-CD56-0347-B9C2-B5C8B83F465C}"/>
                    </a:ext>
                  </a:extLst>
                </p:cNvPr>
                <p:cNvCxnSpPr>
                  <a:cxnSpLocks/>
                </p:cNvCxnSpPr>
                <p:nvPr/>
              </p:nvCxnSpPr>
              <p:spPr>
                <a:xfrm flipV="1">
                  <a:off x="2590649" y="1985390"/>
                  <a:ext cx="945570" cy="2201200"/>
                </a:xfrm>
                <a:prstGeom prst="line">
                  <a:avLst/>
                </a:prstGeom>
                <a:solidFill>
                  <a:schemeClr val="tx1"/>
                </a:solidFill>
                <a:ln w="12700">
                  <a:solidFill>
                    <a:srgbClr val="0079DB"/>
                  </a:solidFill>
                </a:ln>
              </p:spPr>
              <p:style>
                <a:lnRef idx="1">
                  <a:schemeClr val="accent1"/>
                </a:lnRef>
                <a:fillRef idx="0">
                  <a:schemeClr val="accent1"/>
                </a:fillRef>
                <a:effectRef idx="0">
                  <a:schemeClr val="accent1"/>
                </a:effectRef>
                <a:fontRef idx="minor">
                  <a:schemeClr val="tx1"/>
                </a:fontRef>
              </p:style>
            </p:cxnSp>
            <p:cxnSp>
              <p:nvCxnSpPr>
                <p:cNvPr id="151" name="Straight Connector 45">
                  <a:extLst>
                    <a:ext uri="{FF2B5EF4-FFF2-40B4-BE49-F238E27FC236}">
                      <a16:creationId xmlns:a16="http://schemas.microsoft.com/office/drawing/2014/main" id="{2FF88247-2CCA-404D-81AD-D030F480F13A}"/>
                    </a:ext>
                  </a:extLst>
                </p:cNvPr>
                <p:cNvCxnSpPr>
                  <a:cxnSpLocks/>
                </p:cNvCxnSpPr>
                <p:nvPr/>
              </p:nvCxnSpPr>
              <p:spPr>
                <a:xfrm>
                  <a:off x="2584790" y="1208996"/>
                  <a:ext cx="962155" cy="2275988"/>
                </a:xfrm>
                <a:prstGeom prst="line">
                  <a:avLst/>
                </a:prstGeom>
                <a:solidFill>
                  <a:schemeClr val="tx1"/>
                </a:solidFill>
                <a:ln w="12700">
                  <a:solidFill>
                    <a:srgbClr val="0079DB"/>
                  </a:solidFill>
                </a:ln>
              </p:spPr>
              <p:style>
                <a:lnRef idx="1">
                  <a:schemeClr val="accent1"/>
                </a:lnRef>
                <a:fillRef idx="0">
                  <a:schemeClr val="accent1"/>
                </a:fillRef>
                <a:effectRef idx="0">
                  <a:schemeClr val="accent1"/>
                </a:effectRef>
                <a:fontRef idx="minor">
                  <a:schemeClr val="tx1"/>
                </a:fontRef>
              </p:style>
            </p:cxnSp>
            <p:cxnSp>
              <p:nvCxnSpPr>
                <p:cNvPr id="152" name="Straight Connector 45">
                  <a:extLst>
                    <a:ext uri="{FF2B5EF4-FFF2-40B4-BE49-F238E27FC236}">
                      <a16:creationId xmlns:a16="http://schemas.microsoft.com/office/drawing/2014/main" id="{F55D9990-61DF-E546-ACD1-A8F7DDC7CBE3}"/>
                    </a:ext>
                  </a:extLst>
                </p:cNvPr>
                <p:cNvCxnSpPr/>
                <p:nvPr/>
              </p:nvCxnSpPr>
              <p:spPr>
                <a:xfrm>
                  <a:off x="2564673" y="1177288"/>
                  <a:ext cx="972829" cy="1525951"/>
                </a:xfrm>
                <a:prstGeom prst="line">
                  <a:avLst/>
                </a:prstGeom>
                <a:solidFill>
                  <a:schemeClr val="tx1"/>
                </a:solidFill>
                <a:ln w="12700">
                  <a:solidFill>
                    <a:srgbClr val="0079DB"/>
                  </a:solidFill>
                </a:ln>
              </p:spPr>
              <p:style>
                <a:lnRef idx="1">
                  <a:schemeClr val="accent1"/>
                </a:lnRef>
                <a:fillRef idx="0">
                  <a:schemeClr val="accent1"/>
                </a:fillRef>
                <a:effectRef idx="0">
                  <a:schemeClr val="accent1"/>
                </a:effectRef>
                <a:fontRef idx="minor">
                  <a:schemeClr val="tx1"/>
                </a:fontRef>
              </p:style>
            </p:cxnSp>
            <p:cxnSp>
              <p:nvCxnSpPr>
                <p:cNvPr id="153" name="Straight Connector 44">
                  <a:extLst>
                    <a:ext uri="{FF2B5EF4-FFF2-40B4-BE49-F238E27FC236}">
                      <a16:creationId xmlns:a16="http://schemas.microsoft.com/office/drawing/2014/main" id="{A7321F7A-833A-1A47-B234-F66C17D8E478}"/>
                    </a:ext>
                  </a:extLst>
                </p:cNvPr>
                <p:cNvCxnSpPr/>
                <p:nvPr/>
              </p:nvCxnSpPr>
              <p:spPr>
                <a:xfrm>
                  <a:off x="2558358" y="1208741"/>
                  <a:ext cx="955865" cy="742494"/>
                </a:xfrm>
                <a:prstGeom prst="line">
                  <a:avLst/>
                </a:prstGeom>
                <a:solidFill>
                  <a:schemeClr val="tx1"/>
                </a:solidFill>
                <a:ln w="12700">
                  <a:solidFill>
                    <a:srgbClr val="0079DB"/>
                  </a:solidFill>
                </a:ln>
              </p:spPr>
              <p:style>
                <a:lnRef idx="1">
                  <a:schemeClr val="accent1"/>
                </a:lnRef>
                <a:fillRef idx="0">
                  <a:schemeClr val="accent1"/>
                </a:fillRef>
                <a:effectRef idx="0">
                  <a:schemeClr val="accent1"/>
                </a:effectRef>
                <a:fontRef idx="minor">
                  <a:schemeClr val="tx1"/>
                </a:fontRef>
              </p:style>
            </p:cxnSp>
            <p:cxnSp>
              <p:nvCxnSpPr>
                <p:cNvPr id="154" name="Straight Connector 51">
                  <a:extLst>
                    <a:ext uri="{FF2B5EF4-FFF2-40B4-BE49-F238E27FC236}">
                      <a16:creationId xmlns:a16="http://schemas.microsoft.com/office/drawing/2014/main" id="{9EFA569E-B726-DC4F-ADA8-353AF0C5741C}"/>
                    </a:ext>
                  </a:extLst>
                </p:cNvPr>
                <p:cNvCxnSpPr/>
                <p:nvPr/>
              </p:nvCxnSpPr>
              <p:spPr>
                <a:xfrm flipV="1">
                  <a:off x="2563390" y="2698867"/>
                  <a:ext cx="972829" cy="1525951"/>
                </a:xfrm>
                <a:prstGeom prst="line">
                  <a:avLst/>
                </a:prstGeom>
                <a:solidFill>
                  <a:schemeClr val="tx1"/>
                </a:solidFill>
                <a:ln w="12700">
                  <a:solidFill>
                    <a:srgbClr val="0079DB"/>
                  </a:solidFill>
                </a:ln>
              </p:spPr>
              <p:style>
                <a:lnRef idx="1">
                  <a:schemeClr val="accent1"/>
                </a:lnRef>
                <a:fillRef idx="0">
                  <a:schemeClr val="accent1"/>
                </a:fillRef>
                <a:effectRef idx="0">
                  <a:schemeClr val="accent1"/>
                </a:effectRef>
                <a:fontRef idx="minor">
                  <a:schemeClr val="tx1"/>
                </a:fontRef>
              </p:style>
            </p:cxnSp>
            <p:cxnSp>
              <p:nvCxnSpPr>
                <p:cNvPr id="155" name="Straight Connector 50">
                  <a:extLst>
                    <a:ext uri="{FF2B5EF4-FFF2-40B4-BE49-F238E27FC236}">
                      <a16:creationId xmlns:a16="http://schemas.microsoft.com/office/drawing/2014/main" id="{A23D1017-2529-0E4F-A61C-028F7E9CB90B}"/>
                    </a:ext>
                  </a:extLst>
                </p:cNvPr>
                <p:cNvCxnSpPr/>
                <p:nvPr/>
              </p:nvCxnSpPr>
              <p:spPr>
                <a:xfrm flipV="1">
                  <a:off x="2583701" y="3449515"/>
                  <a:ext cx="955865" cy="742494"/>
                </a:xfrm>
                <a:prstGeom prst="line">
                  <a:avLst/>
                </a:prstGeom>
                <a:solidFill>
                  <a:schemeClr val="tx1"/>
                </a:solidFill>
                <a:ln w="12700">
                  <a:solidFill>
                    <a:srgbClr val="0079DB"/>
                  </a:solidFill>
                </a:ln>
              </p:spPr>
              <p:style>
                <a:lnRef idx="1">
                  <a:schemeClr val="accent1"/>
                </a:lnRef>
                <a:fillRef idx="0">
                  <a:schemeClr val="accent1"/>
                </a:fillRef>
                <a:effectRef idx="0">
                  <a:schemeClr val="accent1"/>
                </a:effectRef>
                <a:fontRef idx="minor">
                  <a:schemeClr val="tx1"/>
                </a:fontRef>
              </p:style>
            </p:cxnSp>
            <p:grpSp>
              <p:nvGrpSpPr>
                <p:cNvPr id="156" name="Group 155">
                  <a:extLst>
                    <a:ext uri="{FF2B5EF4-FFF2-40B4-BE49-F238E27FC236}">
                      <a16:creationId xmlns:a16="http://schemas.microsoft.com/office/drawing/2014/main" id="{DC48BB52-6027-5B4B-BAAF-684DCBBF8678}"/>
                    </a:ext>
                  </a:extLst>
                </p:cNvPr>
                <p:cNvGrpSpPr>
                  <a:grpSpLocks noChangeAspect="1"/>
                </p:cNvGrpSpPr>
                <p:nvPr/>
              </p:nvGrpSpPr>
              <p:grpSpPr>
                <a:xfrm>
                  <a:off x="2417101" y="1805081"/>
                  <a:ext cx="2229149" cy="1799123"/>
                  <a:chOff x="2670856" y="2032013"/>
                  <a:chExt cx="470944" cy="380094"/>
                </a:xfrm>
              </p:grpSpPr>
              <p:cxnSp>
                <p:nvCxnSpPr>
                  <p:cNvPr id="159" name="Straight Connector 43">
                    <a:extLst>
                      <a:ext uri="{FF2B5EF4-FFF2-40B4-BE49-F238E27FC236}">
                        <a16:creationId xmlns:a16="http://schemas.microsoft.com/office/drawing/2014/main" id="{026F7739-DFC7-3B4F-936F-1D2D7FB3F18A}"/>
                      </a:ext>
                    </a:extLst>
                  </p:cNvPr>
                  <p:cNvCxnSpPr/>
                  <p:nvPr/>
                </p:nvCxnSpPr>
                <p:spPr>
                  <a:xfrm>
                    <a:off x="2695120" y="2065196"/>
                    <a:ext cx="196873" cy="0"/>
                  </a:xfrm>
                  <a:prstGeom prst="line">
                    <a:avLst/>
                  </a:prstGeom>
                  <a:solidFill>
                    <a:schemeClr val="tx1"/>
                  </a:solidFill>
                  <a:ln w="12700">
                    <a:solidFill>
                      <a:srgbClr val="0079DB"/>
                    </a:solidFill>
                  </a:ln>
                </p:spPr>
                <p:style>
                  <a:lnRef idx="1">
                    <a:schemeClr val="accent1"/>
                  </a:lnRef>
                  <a:fillRef idx="0">
                    <a:schemeClr val="accent1"/>
                  </a:fillRef>
                  <a:effectRef idx="0">
                    <a:schemeClr val="accent1"/>
                  </a:effectRef>
                  <a:fontRef idx="minor">
                    <a:schemeClr val="tx1"/>
                  </a:fontRef>
                </p:style>
              </p:cxnSp>
              <p:cxnSp>
                <p:nvCxnSpPr>
                  <p:cNvPr id="160" name="Straight Connector 44">
                    <a:extLst>
                      <a:ext uri="{FF2B5EF4-FFF2-40B4-BE49-F238E27FC236}">
                        <a16:creationId xmlns:a16="http://schemas.microsoft.com/office/drawing/2014/main" id="{ECB99A2F-C7C8-7343-9917-1B9A3A4B7899}"/>
                      </a:ext>
                    </a:extLst>
                  </p:cNvPr>
                  <p:cNvCxnSpPr/>
                  <p:nvPr/>
                </p:nvCxnSpPr>
                <p:spPr>
                  <a:xfrm>
                    <a:off x="2692586" y="2054167"/>
                    <a:ext cx="201942" cy="156864"/>
                  </a:xfrm>
                  <a:prstGeom prst="line">
                    <a:avLst/>
                  </a:prstGeom>
                  <a:solidFill>
                    <a:schemeClr val="tx1"/>
                  </a:solidFill>
                  <a:ln w="12700">
                    <a:solidFill>
                      <a:srgbClr val="0079DB"/>
                    </a:solidFill>
                  </a:ln>
                </p:spPr>
                <p:style>
                  <a:lnRef idx="1">
                    <a:schemeClr val="accent1"/>
                  </a:lnRef>
                  <a:fillRef idx="0">
                    <a:schemeClr val="accent1"/>
                  </a:fillRef>
                  <a:effectRef idx="0">
                    <a:schemeClr val="accent1"/>
                  </a:effectRef>
                  <a:fontRef idx="minor">
                    <a:schemeClr val="tx1"/>
                  </a:fontRef>
                </p:style>
              </p:cxnSp>
              <p:cxnSp>
                <p:nvCxnSpPr>
                  <p:cNvPr id="161" name="Straight Connector 45">
                    <a:extLst>
                      <a:ext uri="{FF2B5EF4-FFF2-40B4-BE49-F238E27FC236}">
                        <a16:creationId xmlns:a16="http://schemas.microsoft.com/office/drawing/2014/main" id="{098DBD58-C453-7D4F-9A04-2F5802DEA8E7}"/>
                      </a:ext>
                    </a:extLst>
                  </p:cNvPr>
                  <p:cNvCxnSpPr/>
                  <p:nvPr/>
                </p:nvCxnSpPr>
                <p:spPr>
                  <a:xfrm>
                    <a:off x="2695120" y="2060286"/>
                    <a:ext cx="205526" cy="322382"/>
                  </a:xfrm>
                  <a:prstGeom prst="line">
                    <a:avLst/>
                  </a:prstGeom>
                  <a:solidFill>
                    <a:schemeClr val="tx1"/>
                  </a:solidFill>
                  <a:ln w="12700">
                    <a:solidFill>
                      <a:srgbClr val="0079DB"/>
                    </a:solidFill>
                  </a:ln>
                </p:spPr>
                <p:style>
                  <a:lnRef idx="1">
                    <a:schemeClr val="accent1"/>
                  </a:lnRef>
                  <a:fillRef idx="0">
                    <a:schemeClr val="accent1"/>
                  </a:fillRef>
                  <a:effectRef idx="0">
                    <a:schemeClr val="accent1"/>
                  </a:effectRef>
                  <a:fontRef idx="minor">
                    <a:schemeClr val="tx1"/>
                  </a:fontRef>
                </p:style>
              </p:cxnSp>
              <p:cxnSp>
                <p:nvCxnSpPr>
                  <p:cNvPr id="162" name="Straight Connector 46">
                    <a:extLst>
                      <a:ext uri="{FF2B5EF4-FFF2-40B4-BE49-F238E27FC236}">
                        <a16:creationId xmlns:a16="http://schemas.microsoft.com/office/drawing/2014/main" id="{48397920-0DDD-2549-8137-285BD578DBE5}"/>
                      </a:ext>
                    </a:extLst>
                  </p:cNvPr>
                  <p:cNvCxnSpPr/>
                  <p:nvPr/>
                </p:nvCxnSpPr>
                <p:spPr>
                  <a:xfrm flipV="1">
                    <a:off x="2692586" y="2060286"/>
                    <a:ext cx="216714" cy="162983"/>
                  </a:xfrm>
                  <a:prstGeom prst="line">
                    <a:avLst/>
                  </a:prstGeom>
                  <a:solidFill>
                    <a:schemeClr val="tx1"/>
                  </a:solidFill>
                  <a:ln w="12700">
                    <a:solidFill>
                      <a:srgbClr val="0079DB"/>
                    </a:solidFill>
                  </a:ln>
                </p:spPr>
                <p:style>
                  <a:lnRef idx="1">
                    <a:schemeClr val="accent1"/>
                  </a:lnRef>
                  <a:fillRef idx="0">
                    <a:schemeClr val="accent1"/>
                  </a:fillRef>
                  <a:effectRef idx="0">
                    <a:schemeClr val="accent1"/>
                  </a:effectRef>
                  <a:fontRef idx="minor">
                    <a:schemeClr val="tx1"/>
                  </a:fontRef>
                </p:style>
              </p:cxnSp>
              <p:cxnSp>
                <p:nvCxnSpPr>
                  <p:cNvPr id="163" name="Straight Connector 47">
                    <a:extLst>
                      <a:ext uri="{FF2B5EF4-FFF2-40B4-BE49-F238E27FC236}">
                        <a16:creationId xmlns:a16="http://schemas.microsoft.com/office/drawing/2014/main" id="{71F57323-6B46-BB47-BE36-4689D351FD12}"/>
                      </a:ext>
                    </a:extLst>
                  </p:cNvPr>
                  <p:cNvCxnSpPr/>
                  <p:nvPr/>
                </p:nvCxnSpPr>
                <p:spPr>
                  <a:xfrm>
                    <a:off x="2695120" y="2222060"/>
                    <a:ext cx="196873" cy="0"/>
                  </a:xfrm>
                  <a:prstGeom prst="line">
                    <a:avLst/>
                  </a:prstGeom>
                  <a:solidFill>
                    <a:schemeClr val="tx1"/>
                  </a:solidFill>
                  <a:ln w="12700">
                    <a:solidFill>
                      <a:srgbClr val="0079DB"/>
                    </a:solidFill>
                  </a:ln>
                </p:spPr>
                <p:style>
                  <a:lnRef idx="1">
                    <a:schemeClr val="accent1"/>
                  </a:lnRef>
                  <a:fillRef idx="0">
                    <a:schemeClr val="accent1"/>
                  </a:fillRef>
                  <a:effectRef idx="0">
                    <a:schemeClr val="accent1"/>
                  </a:effectRef>
                  <a:fontRef idx="minor">
                    <a:schemeClr val="tx1"/>
                  </a:fontRef>
                </p:style>
              </p:cxnSp>
              <p:cxnSp>
                <p:nvCxnSpPr>
                  <p:cNvPr id="164" name="Straight Connector 48">
                    <a:extLst>
                      <a:ext uri="{FF2B5EF4-FFF2-40B4-BE49-F238E27FC236}">
                        <a16:creationId xmlns:a16="http://schemas.microsoft.com/office/drawing/2014/main" id="{8DD5D724-41AA-C943-93D7-B7B26973F555}"/>
                      </a:ext>
                    </a:extLst>
                  </p:cNvPr>
                  <p:cNvCxnSpPr/>
                  <p:nvPr/>
                </p:nvCxnSpPr>
                <p:spPr>
                  <a:xfrm>
                    <a:off x="2695120" y="2217150"/>
                    <a:ext cx="205526" cy="165518"/>
                  </a:xfrm>
                  <a:prstGeom prst="line">
                    <a:avLst/>
                  </a:prstGeom>
                  <a:solidFill>
                    <a:schemeClr val="tx1"/>
                  </a:solidFill>
                  <a:ln w="12700">
                    <a:solidFill>
                      <a:srgbClr val="0079DB"/>
                    </a:solidFill>
                  </a:ln>
                </p:spPr>
                <p:style>
                  <a:lnRef idx="1">
                    <a:schemeClr val="accent1"/>
                  </a:lnRef>
                  <a:fillRef idx="0">
                    <a:schemeClr val="accent1"/>
                  </a:fillRef>
                  <a:effectRef idx="0">
                    <a:schemeClr val="accent1"/>
                  </a:effectRef>
                  <a:fontRef idx="minor">
                    <a:schemeClr val="tx1"/>
                  </a:fontRef>
                </p:style>
              </p:cxnSp>
              <p:cxnSp>
                <p:nvCxnSpPr>
                  <p:cNvPr id="165" name="Straight Connector 49">
                    <a:extLst>
                      <a:ext uri="{FF2B5EF4-FFF2-40B4-BE49-F238E27FC236}">
                        <a16:creationId xmlns:a16="http://schemas.microsoft.com/office/drawing/2014/main" id="{B8B145AB-5C7D-4F47-A85D-FE50CBABDB19}"/>
                      </a:ext>
                    </a:extLst>
                  </p:cNvPr>
                  <p:cNvCxnSpPr/>
                  <p:nvPr/>
                </p:nvCxnSpPr>
                <p:spPr>
                  <a:xfrm flipV="1">
                    <a:off x="2692256" y="2378924"/>
                    <a:ext cx="196873" cy="0"/>
                  </a:xfrm>
                  <a:prstGeom prst="line">
                    <a:avLst/>
                  </a:prstGeom>
                  <a:solidFill>
                    <a:schemeClr val="tx1"/>
                  </a:solidFill>
                  <a:ln w="12700">
                    <a:solidFill>
                      <a:srgbClr val="0079DB"/>
                    </a:solidFill>
                  </a:ln>
                </p:spPr>
                <p:style>
                  <a:lnRef idx="1">
                    <a:schemeClr val="accent1"/>
                  </a:lnRef>
                  <a:fillRef idx="0">
                    <a:schemeClr val="accent1"/>
                  </a:fillRef>
                  <a:effectRef idx="0">
                    <a:schemeClr val="accent1"/>
                  </a:effectRef>
                  <a:fontRef idx="minor">
                    <a:schemeClr val="tx1"/>
                  </a:fontRef>
                </p:style>
              </p:cxnSp>
              <p:cxnSp>
                <p:nvCxnSpPr>
                  <p:cNvPr id="166" name="Straight Connector 50">
                    <a:extLst>
                      <a:ext uri="{FF2B5EF4-FFF2-40B4-BE49-F238E27FC236}">
                        <a16:creationId xmlns:a16="http://schemas.microsoft.com/office/drawing/2014/main" id="{71834AC9-E5F4-CA42-8D7B-AB41342A877D}"/>
                      </a:ext>
                    </a:extLst>
                  </p:cNvPr>
                  <p:cNvCxnSpPr/>
                  <p:nvPr/>
                </p:nvCxnSpPr>
                <p:spPr>
                  <a:xfrm flipV="1">
                    <a:off x="2689722" y="2226376"/>
                    <a:ext cx="201942" cy="156864"/>
                  </a:xfrm>
                  <a:prstGeom prst="line">
                    <a:avLst/>
                  </a:prstGeom>
                  <a:solidFill>
                    <a:schemeClr val="tx1"/>
                  </a:solidFill>
                  <a:ln w="12700">
                    <a:solidFill>
                      <a:srgbClr val="0079DB"/>
                    </a:solidFill>
                  </a:ln>
                </p:spPr>
                <p:style>
                  <a:lnRef idx="1">
                    <a:schemeClr val="accent1"/>
                  </a:lnRef>
                  <a:fillRef idx="0">
                    <a:schemeClr val="accent1"/>
                  </a:fillRef>
                  <a:effectRef idx="0">
                    <a:schemeClr val="accent1"/>
                  </a:effectRef>
                  <a:fontRef idx="minor">
                    <a:schemeClr val="tx1"/>
                  </a:fontRef>
                </p:style>
              </p:cxnSp>
              <p:cxnSp>
                <p:nvCxnSpPr>
                  <p:cNvPr id="167" name="Straight Connector 51">
                    <a:extLst>
                      <a:ext uri="{FF2B5EF4-FFF2-40B4-BE49-F238E27FC236}">
                        <a16:creationId xmlns:a16="http://schemas.microsoft.com/office/drawing/2014/main" id="{08EAEE2B-E9D3-054D-9CC3-9EB5493C51AE}"/>
                      </a:ext>
                    </a:extLst>
                  </p:cNvPr>
                  <p:cNvCxnSpPr/>
                  <p:nvPr/>
                </p:nvCxnSpPr>
                <p:spPr>
                  <a:xfrm flipV="1">
                    <a:off x="2692256" y="2054739"/>
                    <a:ext cx="205526" cy="322382"/>
                  </a:xfrm>
                  <a:prstGeom prst="line">
                    <a:avLst/>
                  </a:prstGeom>
                  <a:solidFill>
                    <a:schemeClr val="tx1"/>
                  </a:solidFill>
                  <a:ln w="12700">
                    <a:solidFill>
                      <a:srgbClr val="0079DB"/>
                    </a:solidFill>
                  </a:ln>
                </p:spPr>
                <p:style>
                  <a:lnRef idx="1">
                    <a:schemeClr val="accent1"/>
                  </a:lnRef>
                  <a:fillRef idx="0">
                    <a:schemeClr val="accent1"/>
                  </a:fillRef>
                  <a:effectRef idx="0">
                    <a:schemeClr val="accent1"/>
                  </a:effectRef>
                  <a:fontRef idx="minor">
                    <a:schemeClr val="tx1"/>
                  </a:fontRef>
                </p:style>
              </p:cxnSp>
              <p:cxnSp>
                <p:nvCxnSpPr>
                  <p:cNvPr id="168" name="Straight Connector 52">
                    <a:extLst>
                      <a:ext uri="{FF2B5EF4-FFF2-40B4-BE49-F238E27FC236}">
                        <a16:creationId xmlns:a16="http://schemas.microsoft.com/office/drawing/2014/main" id="{CF6FF9E4-7818-DA49-B1A0-5368EAEF5731}"/>
                      </a:ext>
                    </a:extLst>
                  </p:cNvPr>
                  <p:cNvCxnSpPr/>
                  <p:nvPr/>
                </p:nvCxnSpPr>
                <p:spPr>
                  <a:xfrm>
                    <a:off x="2910694" y="2065196"/>
                    <a:ext cx="196873" cy="0"/>
                  </a:xfrm>
                  <a:prstGeom prst="line">
                    <a:avLst/>
                  </a:prstGeom>
                  <a:solidFill>
                    <a:schemeClr val="tx1"/>
                  </a:solidFill>
                  <a:ln w="12700">
                    <a:solidFill>
                      <a:srgbClr val="0079DB"/>
                    </a:solidFill>
                  </a:ln>
                </p:spPr>
                <p:style>
                  <a:lnRef idx="1">
                    <a:schemeClr val="accent1"/>
                  </a:lnRef>
                  <a:fillRef idx="0">
                    <a:schemeClr val="accent1"/>
                  </a:fillRef>
                  <a:effectRef idx="0">
                    <a:schemeClr val="accent1"/>
                  </a:effectRef>
                  <a:fontRef idx="minor">
                    <a:schemeClr val="tx1"/>
                  </a:fontRef>
                </p:style>
              </p:cxnSp>
              <p:cxnSp>
                <p:nvCxnSpPr>
                  <p:cNvPr id="169" name="Straight Connector 53">
                    <a:extLst>
                      <a:ext uri="{FF2B5EF4-FFF2-40B4-BE49-F238E27FC236}">
                        <a16:creationId xmlns:a16="http://schemas.microsoft.com/office/drawing/2014/main" id="{C6F8C5ED-6AA5-ED46-BDB8-E2F4FCE48A79}"/>
                      </a:ext>
                    </a:extLst>
                  </p:cNvPr>
                  <p:cNvCxnSpPr/>
                  <p:nvPr/>
                </p:nvCxnSpPr>
                <p:spPr>
                  <a:xfrm>
                    <a:off x="2908160" y="2054739"/>
                    <a:ext cx="201942" cy="156864"/>
                  </a:xfrm>
                  <a:prstGeom prst="line">
                    <a:avLst/>
                  </a:prstGeom>
                  <a:solidFill>
                    <a:schemeClr val="tx1"/>
                  </a:solidFill>
                  <a:ln w="12700">
                    <a:solidFill>
                      <a:srgbClr val="0079DB"/>
                    </a:solidFill>
                  </a:ln>
                </p:spPr>
                <p:style>
                  <a:lnRef idx="1">
                    <a:schemeClr val="accent1"/>
                  </a:lnRef>
                  <a:fillRef idx="0">
                    <a:schemeClr val="accent1"/>
                  </a:fillRef>
                  <a:effectRef idx="0">
                    <a:schemeClr val="accent1"/>
                  </a:effectRef>
                  <a:fontRef idx="minor">
                    <a:schemeClr val="tx1"/>
                  </a:fontRef>
                </p:style>
              </p:cxnSp>
              <p:cxnSp>
                <p:nvCxnSpPr>
                  <p:cNvPr id="170" name="Straight Connector 54">
                    <a:extLst>
                      <a:ext uri="{FF2B5EF4-FFF2-40B4-BE49-F238E27FC236}">
                        <a16:creationId xmlns:a16="http://schemas.microsoft.com/office/drawing/2014/main" id="{9A9701EE-C878-C145-8899-CE284F8B1FD0}"/>
                      </a:ext>
                    </a:extLst>
                  </p:cNvPr>
                  <p:cNvCxnSpPr/>
                  <p:nvPr/>
                </p:nvCxnSpPr>
                <p:spPr>
                  <a:xfrm>
                    <a:off x="2910694" y="2060859"/>
                    <a:ext cx="205526" cy="322382"/>
                  </a:xfrm>
                  <a:prstGeom prst="line">
                    <a:avLst/>
                  </a:prstGeom>
                  <a:solidFill>
                    <a:schemeClr val="tx1"/>
                  </a:solidFill>
                  <a:ln w="12700">
                    <a:solidFill>
                      <a:srgbClr val="0079DB"/>
                    </a:solidFill>
                  </a:ln>
                </p:spPr>
                <p:style>
                  <a:lnRef idx="1">
                    <a:schemeClr val="accent1"/>
                  </a:lnRef>
                  <a:fillRef idx="0">
                    <a:schemeClr val="accent1"/>
                  </a:fillRef>
                  <a:effectRef idx="0">
                    <a:schemeClr val="accent1"/>
                  </a:effectRef>
                  <a:fontRef idx="minor">
                    <a:schemeClr val="tx1"/>
                  </a:fontRef>
                </p:style>
              </p:cxnSp>
              <p:cxnSp>
                <p:nvCxnSpPr>
                  <p:cNvPr id="171" name="Straight Connector 55">
                    <a:extLst>
                      <a:ext uri="{FF2B5EF4-FFF2-40B4-BE49-F238E27FC236}">
                        <a16:creationId xmlns:a16="http://schemas.microsoft.com/office/drawing/2014/main" id="{2FF4F89C-C9D8-C94A-8AC5-A48B3C42B5AA}"/>
                      </a:ext>
                    </a:extLst>
                  </p:cNvPr>
                  <p:cNvCxnSpPr/>
                  <p:nvPr/>
                </p:nvCxnSpPr>
                <p:spPr>
                  <a:xfrm flipV="1">
                    <a:off x="2908160" y="2060859"/>
                    <a:ext cx="216714" cy="162983"/>
                  </a:xfrm>
                  <a:prstGeom prst="line">
                    <a:avLst/>
                  </a:prstGeom>
                  <a:solidFill>
                    <a:schemeClr val="tx1"/>
                  </a:solidFill>
                  <a:ln w="12700">
                    <a:solidFill>
                      <a:srgbClr val="0079DB"/>
                    </a:solidFill>
                  </a:ln>
                </p:spPr>
                <p:style>
                  <a:lnRef idx="1">
                    <a:schemeClr val="accent1"/>
                  </a:lnRef>
                  <a:fillRef idx="0">
                    <a:schemeClr val="accent1"/>
                  </a:fillRef>
                  <a:effectRef idx="0">
                    <a:schemeClr val="accent1"/>
                  </a:effectRef>
                  <a:fontRef idx="minor">
                    <a:schemeClr val="tx1"/>
                  </a:fontRef>
                </p:style>
              </p:cxnSp>
              <p:cxnSp>
                <p:nvCxnSpPr>
                  <p:cNvPr id="172" name="Straight Connector 56">
                    <a:extLst>
                      <a:ext uri="{FF2B5EF4-FFF2-40B4-BE49-F238E27FC236}">
                        <a16:creationId xmlns:a16="http://schemas.microsoft.com/office/drawing/2014/main" id="{D40EB85F-EDD0-5346-A745-890C9FD9B0A2}"/>
                      </a:ext>
                    </a:extLst>
                  </p:cNvPr>
                  <p:cNvCxnSpPr/>
                  <p:nvPr/>
                </p:nvCxnSpPr>
                <p:spPr>
                  <a:xfrm>
                    <a:off x="2910694" y="2222060"/>
                    <a:ext cx="196873" cy="0"/>
                  </a:xfrm>
                  <a:prstGeom prst="line">
                    <a:avLst/>
                  </a:prstGeom>
                  <a:solidFill>
                    <a:schemeClr val="tx1"/>
                  </a:solidFill>
                  <a:ln w="12700">
                    <a:solidFill>
                      <a:srgbClr val="0079DB"/>
                    </a:solidFill>
                  </a:ln>
                </p:spPr>
                <p:style>
                  <a:lnRef idx="1">
                    <a:schemeClr val="accent1"/>
                  </a:lnRef>
                  <a:fillRef idx="0">
                    <a:schemeClr val="accent1"/>
                  </a:fillRef>
                  <a:effectRef idx="0">
                    <a:schemeClr val="accent1"/>
                  </a:effectRef>
                  <a:fontRef idx="minor">
                    <a:schemeClr val="tx1"/>
                  </a:fontRef>
                </p:style>
              </p:cxnSp>
              <p:cxnSp>
                <p:nvCxnSpPr>
                  <p:cNvPr id="173" name="Straight Connector 57">
                    <a:extLst>
                      <a:ext uri="{FF2B5EF4-FFF2-40B4-BE49-F238E27FC236}">
                        <a16:creationId xmlns:a16="http://schemas.microsoft.com/office/drawing/2014/main" id="{2A912F5A-AC5D-1346-A1E0-35D92DAC89F1}"/>
                      </a:ext>
                    </a:extLst>
                  </p:cNvPr>
                  <p:cNvCxnSpPr/>
                  <p:nvPr/>
                </p:nvCxnSpPr>
                <p:spPr>
                  <a:xfrm>
                    <a:off x="2910694" y="2217723"/>
                    <a:ext cx="205526" cy="165518"/>
                  </a:xfrm>
                  <a:prstGeom prst="line">
                    <a:avLst/>
                  </a:prstGeom>
                  <a:solidFill>
                    <a:schemeClr val="tx1"/>
                  </a:solidFill>
                  <a:ln w="12700">
                    <a:solidFill>
                      <a:srgbClr val="0079DB"/>
                    </a:solidFill>
                  </a:ln>
                </p:spPr>
                <p:style>
                  <a:lnRef idx="1">
                    <a:schemeClr val="accent1"/>
                  </a:lnRef>
                  <a:fillRef idx="0">
                    <a:schemeClr val="accent1"/>
                  </a:fillRef>
                  <a:effectRef idx="0">
                    <a:schemeClr val="accent1"/>
                  </a:effectRef>
                  <a:fontRef idx="minor">
                    <a:schemeClr val="tx1"/>
                  </a:fontRef>
                </p:style>
              </p:cxnSp>
              <p:cxnSp>
                <p:nvCxnSpPr>
                  <p:cNvPr id="174" name="Straight Connector 58">
                    <a:extLst>
                      <a:ext uri="{FF2B5EF4-FFF2-40B4-BE49-F238E27FC236}">
                        <a16:creationId xmlns:a16="http://schemas.microsoft.com/office/drawing/2014/main" id="{39A6EAC7-493F-D943-92B0-DF12BAC23DC1}"/>
                      </a:ext>
                    </a:extLst>
                  </p:cNvPr>
                  <p:cNvCxnSpPr/>
                  <p:nvPr/>
                </p:nvCxnSpPr>
                <p:spPr>
                  <a:xfrm flipV="1">
                    <a:off x="2907830" y="2378924"/>
                    <a:ext cx="196873" cy="0"/>
                  </a:xfrm>
                  <a:prstGeom prst="line">
                    <a:avLst/>
                  </a:prstGeom>
                  <a:solidFill>
                    <a:schemeClr val="tx1"/>
                  </a:solidFill>
                  <a:ln w="12700">
                    <a:solidFill>
                      <a:srgbClr val="0079DB"/>
                    </a:solidFill>
                  </a:ln>
                </p:spPr>
                <p:style>
                  <a:lnRef idx="1">
                    <a:schemeClr val="accent1"/>
                  </a:lnRef>
                  <a:fillRef idx="0">
                    <a:schemeClr val="accent1"/>
                  </a:fillRef>
                  <a:effectRef idx="0">
                    <a:schemeClr val="accent1"/>
                  </a:effectRef>
                  <a:fontRef idx="minor">
                    <a:schemeClr val="tx1"/>
                  </a:fontRef>
                </p:style>
              </p:cxnSp>
              <p:cxnSp>
                <p:nvCxnSpPr>
                  <p:cNvPr id="175" name="Straight Connector 59">
                    <a:extLst>
                      <a:ext uri="{FF2B5EF4-FFF2-40B4-BE49-F238E27FC236}">
                        <a16:creationId xmlns:a16="http://schemas.microsoft.com/office/drawing/2014/main" id="{97E09880-3B6A-FE44-A07F-F15B7BC73DCA}"/>
                      </a:ext>
                    </a:extLst>
                  </p:cNvPr>
                  <p:cNvCxnSpPr/>
                  <p:nvPr/>
                </p:nvCxnSpPr>
                <p:spPr>
                  <a:xfrm flipV="1">
                    <a:off x="2905296" y="2226949"/>
                    <a:ext cx="201942" cy="156864"/>
                  </a:xfrm>
                  <a:prstGeom prst="line">
                    <a:avLst/>
                  </a:prstGeom>
                  <a:solidFill>
                    <a:schemeClr val="tx1"/>
                  </a:solidFill>
                  <a:ln w="12700">
                    <a:solidFill>
                      <a:srgbClr val="0079DB"/>
                    </a:solidFill>
                  </a:ln>
                </p:spPr>
                <p:style>
                  <a:lnRef idx="1">
                    <a:schemeClr val="accent1"/>
                  </a:lnRef>
                  <a:fillRef idx="0">
                    <a:schemeClr val="accent1"/>
                  </a:fillRef>
                  <a:effectRef idx="0">
                    <a:schemeClr val="accent1"/>
                  </a:effectRef>
                  <a:fontRef idx="minor">
                    <a:schemeClr val="tx1"/>
                  </a:fontRef>
                </p:style>
              </p:cxnSp>
              <p:cxnSp>
                <p:nvCxnSpPr>
                  <p:cNvPr id="176" name="Straight Connector 60">
                    <a:extLst>
                      <a:ext uri="{FF2B5EF4-FFF2-40B4-BE49-F238E27FC236}">
                        <a16:creationId xmlns:a16="http://schemas.microsoft.com/office/drawing/2014/main" id="{EBC4EE9A-23D1-534A-BBBD-5DA4A36CEC0F}"/>
                      </a:ext>
                    </a:extLst>
                  </p:cNvPr>
                  <p:cNvCxnSpPr/>
                  <p:nvPr/>
                </p:nvCxnSpPr>
                <p:spPr>
                  <a:xfrm flipV="1">
                    <a:off x="2907830" y="2055312"/>
                    <a:ext cx="205526" cy="322382"/>
                  </a:xfrm>
                  <a:prstGeom prst="line">
                    <a:avLst/>
                  </a:prstGeom>
                  <a:solidFill>
                    <a:schemeClr val="tx1"/>
                  </a:solidFill>
                  <a:ln w="12700">
                    <a:solidFill>
                      <a:srgbClr val="0079DB"/>
                    </a:solidFill>
                  </a:ln>
                </p:spPr>
                <p:style>
                  <a:lnRef idx="1">
                    <a:schemeClr val="accent1"/>
                  </a:lnRef>
                  <a:fillRef idx="0">
                    <a:schemeClr val="accent1"/>
                  </a:fillRef>
                  <a:effectRef idx="0">
                    <a:schemeClr val="accent1"/>
                  </a:effectRef>
                  <a:fontRef idx="minor">
                    <a:schemeClr val="tx1"/>
                  </a:fontRef>
                </p:style>
              </p:cxnSp>
              <p:sp>
                <p:nvSpPr>
                  <p:cNvPr id="177" name="Oval 61">
                    <a:extLst>
                      <a:ext uri="{FF2B5EF4-FFF2-40B4-BE49-F238E27FC236}">
                        <a16:creationId xmlns:a16="http://schemas.microsoft.com/office/drawing/2014/main" id="{4B811087-8155-5149-BCA1-026CB9AD2C8F}"/>
                      </a:ext>
                    </a:extLst>
                  </p:cNvPr>
                  <p:cNvSpPr/>
                  <p:nvPr/>
                </p:nvSpPr>
                <p:spPr>
                  <a:xfrm>
                    <a:off x="2670856" y="2032013"/>
                    <a:ext cx="66366" cy="66366"/>
                  </a:xfrm>
                  <a:prstGeom prst="ellipse">
                    <a:avLst/>
                  </a:prstGeom>
                  <a:solidFill>
                    <a:schemeClr val="tx1"/>
                  </a:solidFill>
                  <a:ln w="12700">
                    <a:solidFill>
                      <a:srgbClr val="0079DB"/>
                    </a:solidFill>
                    <a:miter lim="800000"/>
                    <a:headEnd/>
                    <a:tailEnd/>
                  </a:ln>
                  <a:effectLst/>
                </p:spPr>
                <p:txBody>
                  <a:bodyPr wrap="square" tIns="91440" bIns="91440" rtlCol="0" anchor="t">
                    <a:prstTxWarp prst="textNoShape">
                      <a:avLst/>
                    </a:prstTxWarp>
                    <a:noAutofit/>
                  </a:bodyPr>
                  <a:lstStyle/>
                  <a:p>
                    <a:pPr algn="ctr" defTabSz="1219170">
                      <a:defRPr/>
                    </a:pPr>
                    <a:endParaRPr lang="en-US" kern="0" dirty="0" err="1">
                      <a:solidFill>
                        <a:prstClr val="white"/>
                      </a:solidFill>
                      <a:latin typeface="Century Gothic"/>
                    </a:endParaRPr>
                  </a:p>
                </p:txBody>
              </p:sp>
              <p:sp>
                <p:nvSpPr>
                  <p:cNvPr id="178" name="Oval 62">
                    <a:extLst>
                      <a:ext uri="{FF2B5EF4-FFF2-40B4-BE49-F238E27FC236}">
                        <a16:creationId xmlns:a16="http://schemas.microsoft.com/office/drawing/2014/main" id="{B0F48E28-3F37-AF4F-8421-1D8387AF5298}"/>
                      </a:ext>
                    </a:extLst>
                  </p:cNvPr>
                  <p:cNvSpPr/>
                  <p:nvPr/>
                </p:nvSpPr>
                <p:spPr>
                  <a:xfrm>
                    <a:off x="2670856" y="2188877"/>
                    <a:ext cx="66366" cy="66366"/>
                  </a:xfrm>
                  <a:prstGeom prst="ellipse">
                    <a:avLst/>
                  </a:prstGeom>
                  <a:solidFill>
                    <a:schemeClr val="tx1"/>
                  </a:solidFill>
                  <a:ln w="12700">
                    <a:solidFill>
                      <a:srgbClr val="0079DB"/>
                    </a:solidFill>
                    <a:miter lim="800000"/>
                    <a:headEnd/>
                    <a:tailEnd/>
                  </a:ln>
                  <a:effectLst/>
                </p:spPr>
                <p:txBody>
                  <a:bodyPr wrap="square" tIns="91440" bIns="91440" rtlCol="0" anchor="t">
                    <a:prstTxWarp prst="textNoShape">
                      <a:avLst/>
                    </a:prstTxWarp>
                    <a:noAutofit/>
                  </a:bodyPr>
                  <a:lstStyle/>
                  <a:p>
                    <a:pPr algn="ctr" defTabSz="1219170">
                      <a:defRPr/>
                    </a:pPr>
                    <a:endParaRPr lang="en-US" kern="0" dirty="0" err="1">
                      <a:solidFill>
                        <a:prstClr val="white"/>
                      </a:solidFill>
                      <a:latin typeface="Century Gothic"/>
                    </a:endParaRPr>
                  </a:p>
                </p:txBody>
              </p:sp>
              <p:sp>
                <p:nvSpPr>
                  <p:cNvPr id="179" name="Oval 63">
                    <a:extLst>
                      <a:ext uri="{FF2B5EF4-FFF2-40B4-BE49-F238E27FC236}">
                        <a16:creationId xmlns:a16="http://schemas.microsoft.com/office/drawing/2014/main" id="{85F66ED3-6D59-E14D-81E1-F98074C5FB8D}"/>
                      </a:ext>
                    </a:extLst>
                  </p:cNvPr>
                  <p:cNvSpPr/>
                  <p:nvPr/>
                </p:nvSpPr>
                <p:spPr>
                  <a:xfrm>
                    <a:off x="2670856" y="2345741"/>
                    <a:ext cx="66366" cy="66366"/>
                  </a:xfrm>
                  <a:prstGeom prst="ellipse">
                    <a:avLst/>
                  </a:prstGeom>
                  <a:solidFill>
                    <a:schemeClr val="tx1"/>
                  </a:solidFill>
                  <a:ln w="12700">
                    <a:solidFill>
                      <a:srgbClr val="0079DB"/>
                    </a:solidFill>
                    <a:miter lim="800000"/>
                    <a:headEnd/>
                    <a:tailEnd/>
                  </a:ln>
                  <a:effectLst/>
                </p:spPr>
                <p:txBody>
                  <a:bodyPr wrap="square" tIns="91440" bIns="91440" rtlCol="0" anchor="t">
                    <a:prstTxWarp prst="textNoShape">
                      <a:avLst/>
                    </a:prstTxWarp>
                    <a:noAutofit/>
                  </a:bodyPr>
                  <a:lstStyle/>
                  <a:p>
                    <a:pPr algn="ctr" defTabSz="1219170">
                      <a:defRPr/>
                    </a:pPr>
                    <a:endParaRPr lang="en-US" kern="0" dirty="0" err="1">
                      <a:solidFill>
                        <a:prstClr val="white"/>
                      </a:solidFill>
                      <a:latin typeface="Century Gothic"/>
                    </a:endParaRPr>
                  </a:p>
                </p:txBody>
              </p:sp>
              <p:sp>
                <p:nvSpPr>
                  <p:cNvPr id="180" name="Oval 64">
                    <a:extLst>
                      <a:ext uri="{FF2B5EF4-FFF2-40B4-BE49-F238E27FC236}">
                        <a16:creationId xmlns:a16="http://schemas.microsoft.com/office/drawing/2014/main" id="{C68191E1-EE51-EC49-9911-0421D4B94DAC}"/>
                      </a:ext>
                    </a:extLst>
                  </p:cNvPr>
                  <p:cNvSpPr/>
                  <p:nvPr/>
                </p:nvSpPr>
                <p:spPr>
                  <a:xfrm>
                    <a:off x="2875127" y="2032013"/>
                    <a:ext cx="66366" cy="66366"/>
                  </a:xfrm>
                  <a:prstGeom prst="ellipse">
                    <a:avLst/>
                  </a:prstGeom>
                  <a:solidFill>
                    <a:schemeClr val="tx1"/>
                  </a:solidFill>
                  <a:ln w="12700">
                    <a:solidFill>
                      <a:srgbClr val="0079DB"/>
                    </a:solidFill>
                    <a:miter lim="800000"/>
                    <a:headEnd/>
                    <a:tailEnd/>
                  </a:ln>
                  <a:effectLst/>
                </p:spPr>
                <p:txBody>
                  <a:bodyPr wrap="square" tIns="91440" bIns="91440" rtlCol="0" anchor="t">
                    <a:prstTxWarp prst="textNoShape">
                      <a:avLst/>
                    </a:prstTxWarp>
                    <a:noAutofit/>
                  </a:bodyPr>
                  <a:lstStyle/>
                  <a:p>
                    <a:pPr algn="ctr" defTabSz="1219170">
                      <a:defRPr/>
                    </a:pPr>
                    <a:endParaRPr lang="en-US" kern="0" dirty="0" err="1">
                      <a:solidFill>
                        <a:prstClr val="white"/>
                      </a:solidFill>
                      <a:latin typeface="Century Gothic"/>
                    </a:endParaRPr>
                  </a:p>
                </p:txBody>
              </p:sp>
              <p:sp>
                <p:nvSpPr>
                  <p:cNvPr id="181" name="Oval 65">
                    <a:extLst>
                      <a:ext uri="{FF2B5EF4-FFF2-40B4-BE49-F238E27FC236}">
                        <a16:creationId xmlns:a16="http://schemas.microsoft.com/office/drawing/2014/main" id="{F3DB185F-5574-3745-A7EE-A518091D0C92}"/>
                      </a:ext>
                    </a:extLst>
                  </p:cNvPr>
                  <p:cNvSpPr/>
                  <p:nvPr/>
                </p:nvSpPr>
                <p:spPr>
                  <a:xfrm>
                    <a:off x="2875127" y="2188877"/>
                    <a:ext cx="66366" cy="66366"/>
                  </a:xfrm>
                  <a:prstGeom prst="ellipse">
                    <a:avLst/>
                  </a:prstGeom>
                  <a:solidFill>
                    <a:schemeClr val="tx1"/>
                  </a:solidFill>
                  <a:ln w="12700">
                    <a:solidFill>
                      <a:srgbClr val="0079DB"/>
                    </a:solidFill>
                    <a:miter lim="800000"/>
                    <a:headEnd/>
                    <a:tailEnd/>
                  </a:ln>
                  <a:effectLst/>
                </p:spPr>
                <p:txBody>
                  <a:bodyPr wrap="square" tIns="91440" bIns="91440" rtlCol="0" anchor="t">
                    <a:prstTxWarp prst="textNoShape">
                      <a:avLst/>
                    </a:prstTxWarp>
                    <a:noAutofit/>
                  </a:bodyPr>
                  <a:lstStyle/>
                  <a:p>
                    <a:pPr algn="ctr" defTabSz="1219170">
                      <a:defRPr/>
                    </a:pPr>
                    <a:endParaRPr lang="en-US" kern="0" dirty="0" err="1">
                      <a:solidFill>
                        <a:prstClr val="white"/>
                      </a:solidFill>
                      <a:latin typeface="Century Gothic"/>
                    </a:endParaRPr>
                  </a:p>
                </p:txBody>
              </p:sp>
              <p:sp>
                <p:nvSpPr>
                  <p:cNvPr id="182" name="Oval 66">
                    <a:extLst>
                      <a:ext uri="{FF2B5EF4-FFF2-40B4-BE49-F238E27FC236}">
                        <a16:creationId xmlns:a16="http://schemas.microsoft.com/office/drawing/2014/main" id="{61BEDB09-551E-D949-BE5F-A8D12272F697}"/>
                      </a:ext>
                    </a:extLst>
                  </p:cNvPr>
                  <p:cNvSpPr/>
                  <p:nvPr/>
                </p:nvSpPr>
                <p:spPr>
                  <a:xfrm>
                    <a:off x="2875127" y="2345741"/>
                    <a:ext cx="66366" cy="66366"/>
                  </a:xfrm>
                  <a:prstGeom prst="ellipse">
                    <a:avLst/>
                  </a:prstGeom>
                  <a:solidFill>
                    <a:schemeClr val="tx1"/>
                  </a:solidFill>
                  <a:ln w="12700">
                    <a:solidFill>
                      <a:srgbClr val="0079DB"/>
                    </a:solidFill>
                    <a:miter lim="800000"/>
                    <a:headEnd/>
                    <a:tailEnd/>
                  </a:ln>
                  <a:effectLst/>
                </p:spPr>
                <p:txBody>
                  <a:bodyPr wrap="square" tIns="91440" bIns="91440" rtlCol="0" anchor="t">
                    <a:prstTxWarp prst="textNoShape">
                      <a:avLst/>
                    </a:prstTxWarp>
                    <a:noAutofit/>
                  </a:bodyPr>
                  <a:lstStyle/>
                  <a:p>
                    <a:pPr algn="ctr" defTabSz="1219170">
                      <a:defRPr/>
                    </a:pPr>
                    <a:endParaRPr lang="en-US" kern="0" dirty="0" err="1">
                      <a:solidFill>
                        <a:prstClr val="white"/>
                      </a:solidFill>
                      <a:latin typeface="Century Gothic"/>
                    </a:endParaRPr>
                  </a:p>
                </p:txBody>
              </p:sp>
              <p:sp>
                <p:nvSpPr>
                  <p:cNvPr id="183" name="Oval 67">
                    <a:extLst>
                      <a:ext uri="{FF2B5EF4-FFF2-40B4-BE49-F238E27FC236}">
                        <a16:creationId xmlns:a16="http://schemas.microsoft.com/office/drawing/2014/main" id="{33CE1E30-035A-F54D-B63D-506BD253401D}"/>
                      </a:ext>
                    </a:extLst>
                  </p:cNvPr>
                  <p:cNvSpPr/>
                  <p:nvPr/>
                </p:nvSpPr>
                <p:spPr>
                  <a:xfrm>
                    <a:off x="3075434" y="2032013"/>
                    <a:ext cx="66366" cy="66366"/>
                  </a:xfrm>
                  <a:prstGeom prst="ellipse">
                    <a:avLst/>
                  </a:prstGeom>
                  <a:solidFill>
                    <a:schemeClr val="tx1"/>
                  </a:solidFill>
                  <a:ln w="12700">
                    <a:solidFill>
                      <a:srgbClr val="0079DB"/>
                    </a:solidFill>
                    <a:miter lim="800000"/>
                    <a:headEnd/>
                    <a:tailEnd/>
                  </a:ln>
                  <a:effectLst/>
                </p:spPr>
                <p:txBody>
                  <a:bodyPr wrap="square" tIns="91440" bIns="91440" rtlCol="0" anchor="t">
                    <a:prstTxWarp prst="textNoShape">
                      <a:avLst/>
                    </a:prstTxWarp>
                    <a:noAutofit/>
                  </a:bodyPr>
                  <a:lstStyle/>
                  <a:p>
                    <a:pPr algn="ctr" defTabSz="1219170">
                      <a:defRPr/>
                    </a:pPr>
                    <a:endParaRPr lang="en-US" kern="0" dirty="0" err="1">
                      <a:solidFill>
                        <a:prstClr val="white"/>
                      </a:solidFill>
                      <a:latin typeface="Century Gothic"/>
                    </a:endParaRPr>
                  </a:p>
                </p:txBody>
              </p:sp>
              <p:sp>
                <p:nvSpPr>
                  <p:cNvPr id="184" name="Oval 68">
                    <a:extLst>
                      <a:ext uri="{FF2B5EF4-FFF2-40B4-BE49-F238E27FC236}">
                        <a16:creationId xmlns:a16="http://schemas.microsoft.com/office/drawing/2014/main" id="{1F759400-7ECD-B040-BB64-5E89542482B7}"/>
                      </a:ext>
                    </a:extLst>
                  </p:cNvPr>
                  <p:cNvSpPr/>
                  <p:nvPr/>
                </p:nvSpPr>
                <p:spPr>
                  <a:xfrm>
                    <a:off x="3075434" y="2188877"/>
                    <a:ext cx="66366" cy="66366"/>
                  </a:xfrm>
                  <a:prstGeom prst="ellipse">
                    <a:avLst/>
                  </a:prstGeom>
                  <a:solidFill>
                    <a:schemeClr val="tx1"/>
                  </a:solidFill>
                  <a:ln w="12700">
                    <a:solidFill>
                      <a:srgbClr val="0079DB"/>
                    </a:solidFill>
                    <a:miter lim="800000"/>
                    <a:headEnd/>
                    <a:tailEnd/>
                  </a:ln>
                  <a:effectLst/>
                </p:spPr>
                <p:txBody>
                  <a:bodyPr wrap="square" tIns="91440" bIns="91440" rtlCol="0" anchor="t">
                    <a:prstTxWarp prst="textNoShape">
                      <a:avLst/>
                    </a:prstTxWarp>
                    <a:noAutofit/>
                  </a:bodyPr>
                  <a:lstStyle/>
                  <a:p>
                    <a:pPr algn="ctr" defTabSz="1219170">
                      <a:defRPr/>
                    </a:pPr>
                    <a:endParaRPr lang="en-US" kern="0" dirty="0" err="1">
                      <a:solidFill>
                        <a:prstClr val="white"/>
                      </a:solidFill>
                      <a:latin typeface="Century Gothic"/>
                    </a:endParaRPr>
                  </a:p>
                </p:txBody>
              </p:sp>
              <p:sp>
                <p:nvSpPr>
                  <p:cNvPr id="185" name="Oval 69">
                    <a:extLst>
                      <a:ext uri="{FF2B5EF4-FFF2-40B4-BE49-F238E27FC236}">
                        <a16:creationId xmlns:a16="http://schemas.microsoft.com/office/drawing/2014/main" id="{FD54165D-B038-4F4D-980F-B30412F084F3}"/>
                      </a:ext>
                    </a:extLst>
                  </p:cNvPr>
                  <p:cNvSpPr/>
                  <p:nvPr/>
                </p:nvSpPr>
                <p:spPr>
                  <a:xfrm>
                    <a:off x="3075434" y="2345741"/>
                    <a:ext cx="66366" cy="66366"/>
                  </a:xfrm>
                  <a:prstGeom prst="ellipse">
                    <a:avLst/>
                  </a:prstGeom>
                  <a:solidFill>
                    <a:schemeClr val="tx1"/>
                  </a:solidFill>
                  <a:ln w="12700">
                    <a:solidFill>
                      <a:srgbClr val="0079DB"/>
                    </a:solidFill>
                    <a:miter lim="800000"/>
                    <a:headEnd/>
                    <a:tailEnd/>
                  </a:ln>
                  <a:effectLst/>
                </p:spPr>
                <p:txBody>
                  <a:bodyPr wrap="square" tIns="91440" bIns="91440" rtlCol="0" anchor="t">
                    <a:prstTxWarp prst="textNoShape">
                      <a:avLst/>
                    </a:prstTxWarp>
                    <a:noAutofit/>
                  </a:bodyPr>
                  <a:lstStyle/>
                  <a:p>
                    <a:pPr algn="ctr" defTabSz="1219170">
                      <a:defRPr/>
                    </a:pPr>
                    <a:endParaRPr lang="en-US" kern="0" dirty="0" err="1">
                      <a:solidFill>
                        <a:prstClr val="white"/>
                      </a:solidFill>
                      <a:latin typeface="Century Gothic"/>
                    </a:endParaRPr>
                  </a:p>
                </p:txBody>
              </p:sp>
            </p:grpSp>
            <p:sp>
              <p:nvSpPr>
                <p:cNvPr id="157" name="Oval 64">
                  <a:extLst>
                    <a:ext uri="{FF2B5EF4-FFF2-40B4-BE49-F238E27FC236}">
                      <a16:creationId xmlns:a16="http://schemas.microsoft.com/office/drawing/2014/main" id="{E26422D4-1B26-5F4E-9DD1-D22237DCE00A}"/>
                    </a:ext>
                  </a:extLst>
                </p:cNvPr>
                <p:cNvSpPr/>
                <p:nvPr/>
              </p:nvSpPr>
              <p:spPr>
                <a:xfrm>
                  <a:off x="2419434" y="1062588"/>
                  <a:ext cx="314134" cy="314134"/>
                </a:xfrm>
                <a:prstGeom prst="ellipse">
                  <a:avLst/>
                </a:prstGeom>
                <a:solidFill>
                  <a:schemeClr val="tx1"/>
                </a:solidFill>
                <a:ln w="12700">
                  <a:solidFill>
                    <a:srgbClr val="0079DB"/>
                  </a:solidFill>
                  <a:miter lim="800000"/>
                  <a:headEnd/>
                  <a:tailEnd/>
                </a:ln>
                <a:effectLst/>
              </p:spPr>
              <p:txBody>
                <a:bodyPr wrap="square" tIns="91440" bIns="91440" rtlCol="0" anchor="t">
                  <a:prstTxWarp prst="textNoShape">
                    <a:avLst/>
                  </a:prstTxWarp>
                  <a:noAutofit/>
                </a:bodyPr>
                <a:lstStyle/>
                <a:p>
                  <a:pPr algn="ctr" defTabSz="1219170">
                    <a:defRPr/>
                  </a:pPr>
                  <a:endParaRPr lang="en-US" kern="0" dirty="0" err="1">
                    <a:solidFill>
                      <a:prstClr val="white"/>
                    </a:solidFill>
                    <a:latin typeface="Century Gothic"/>
                  </a:endParaRPr>
                </a:p>
              </p:txBody>
            </p:sp>
            <p:sp>
              <p:nvSpPr>
                <p:cNvPr id="158" name="Oval 64">
                  <a:extLst>
                    <a:ext uri="{FF2B5EF4-FFF2-40B4-BE49-F238E27FC236}">
                      <a16:creationId xmlns:a16="http://schemas.microsoft.com/office/drawing/2014/main" id="{2BC83221-8F68-3A4B-870E-D8B08CB190F6}"/>
                    </a:ext>
                  </a:extLst>
                </p:cNvPr>
                <p:cNvSpPr/>
                <p:nvPr/>
              </p:nvSpPr>
              <p:spPr>
                <a:xfrm>
                  <a:off x="2417101" y="4032565"/>
                  <a:ext cx="314134" cy="314134"/>
                </a:xfrm>
                <a:prstGeom prst="ellipse">
                  <a:avLst/>
                </a:prstGeom>
                <a:solidFill>
                  <a:schemeClr val="tx1"/>
                </a:solidFill>
                <a:ln w="12700">
                  <a:solidFill>
                    <a:srgbClr val="0079DB"/>
                  </a:solidFill>
                  <a:miter lim="800000"/>
                  <a:headEnd/>
                  <a:tailEnd/>
                </a:ln>
                <a:effectLst/>
              </p:spPr>
              <p:txBody>
                <a:bodyPr wrap="square" tIns="91440" bIns="91440" rtlCol="0" anchor="t">
                  <a:prstTxWarp prst="textNoShape">
                    <a:avLst/>
                  </a:prstTxWarp>
                  <a:noAutofit/>
                </a:bodyPr>
                <a:lstStyle/>
                <a:p>
                  <a:pPr algn="ctr" defTabSz="1219170">
                    <a:defRPr/>
                  </a:pPr>
                  <a:endParaRPr lang="en-US" kern="0" dirty="0" err="1">
                    <a:solidFill>
                      <a:prstClr val="white"/>
                    </a:solidFill>
                    <a:latin typeface="Century Gothic"/>
                  </a:endParaRPr>
                </a:p>
              </p:txBody>
            </p:sp>
          </p:grpSp>
          <p:grpSp>
            <p:nvGrpSpPr>
              <p:cNvPr id="186" name="Group 185">
                <a:extLst>
                  <a:ext uri="{FF2B5EF4-FFF2-40B4-BE49-F238E27FC236}">
                    <a16:creationId xmlns:a16="http://schemas.microsoft.com/office/drawing/2014/main" id="{D53F6C5F-A434-264E-B4E3-1737C2B8A949}"/>
                  </a:ext>
                </a:extLst>
              </p:cNvPr>
              <p:cNvGrpSpPr>
                <a:grpSpLocks noChangeAspect="1"/>
              </p:cNvGrpSpPr>
              <p:nvPr/>
            </p:nvGrpSpPr>
            <p:grpSpPr>
              <a:xfrm>
                <a:off x="6303115" y="1197205"/>
                <a:ext cx="598895" cy="882327"/>
                <a:chOff x="2417101" y="1062588"/>
                <a:chExt cx="2229149" cy="3284111"/>
              </a:xfrm>
            </p:grpSpPr>
            <p:cxnSp>
              <p:nvCxnSpPr>
                <p:cNvPr id="187" name="Straight Connector 51">
                  <a:extLst>
                    <a:ext uri="{FF2B5EF4-FFF2-40B4-BE49-F238E27FC236}">
                      <a16:creationId xmlns:a16="http://schemas.microsoft.com/office/drawing/2014/main" id="{75174D9F-2A50-DB44-834F-17E652222E50}"/>
                    </a:ext>
                  </a:extLst>
                </p:cNvPr>
                <p:cNvCxnSpPr>
                  <a:cxnSpLocks/>
                </p:cNvCxnSpPr>
                <p:nvPr/>
              </p:nvCxnSpPr>
              <p:spPr>
                <a:xfrm flipV="1">
                  <a:off x="2590649" y="1985390"/>
                  <a:ext cx="945570" cy="2201200"/>
                </a:xfrm>
                <a:prstGeom prst="line">
                  <a:avLst/>
                </a:prstGeom>
                <a:solidFill>
                  <a:schemeClr val="tx1"/>
                </a:solidFill>
                <a:ln w="12700">
                  <a:solidFill>
                    <a:srgbClr val="0079DB"/>
                  </a:solidFill>
                </a:ln>
              </p:spPr>
              <p:style>
                <a:lnRef idx="1">
                  <a:schemeClr val="accent1"/>
                </a:lnRef>
                <a:fillRef idx="0">
                  <a:schemeClr val="accent1"/>
                </a:fillRef>
                <a:effectRef idx="0">
                  <a:schemeClr val="accent1"/>
                </a:effectRef>
                <a:fontRef idx="minor">
                  <a:schemeClr val="tx1"/>
                </a:fontRef>
              </p:style>
            </p:cxnSp>
            <p:cxnSp>
              <p:nvCxnSpPr>
                <p:cNvPr id="188" name="Straight Connector 45">
                  <a:extLst>
                    <a:ext uri="{FF2B5EF4-FFF2-40B4-BE49-F238E27FC236}">
                      <a16:creationId xmlns:a16="http://schemas.microsoft.com/office/drawing/2014/main" id="{F635E87D-08F4-F747-91AF-2070C354A32A}"/>
                    </a:ext>
                  </a:extLst>
                </p:cNvPr>
                <p:cNvCxnSpPr>
                  <a:cxnSpLocks/>
                </p:cNvCxnSpPr>
                <p:nvPr/>
              </p:nvCxnSpPr>
              <p:spPr>
                <a:xfrm>
                  <a:off x="2584790" y="1208996"/>
                  <a:ext cx="962155" cy="2275988"/>
                </a:xfrm>
                <a:prstGeom prst="line">
                  <a:avLst/>
                </a:prstGeom>
                <a:solidFill>
                  <a:schemeClr val="tx1"/>
                </a:solidFill>
                <a:ln w="12700">
                  <a:solidFill>
                    <a:srgbClr val="0079DB"/>
                  </a:solidFill>
                </a:ln>
              </p:spPr>
              <p:style>
                <a:lnRef idx="1">
                  <a:schemeClr val="accent1"/>
                </a:lnRef>
                <a:fillRef idx="0">
                  <a:schemeClr val="accent1"/>
                </a:fillRef>
                <a:effectRef idx="0">
                  <a:schemeClr val="accent1"/>
                </a:effectRef>
                <a:fontRef idx="minor">
                  <a:schemeClr val="tx1"/>
                </a:fontRef>
              </p:style>
            </p:cxnSp>
            <p:cxnSp>
              <p:nvCxnSpPr>
                <p:cNvPr id="189" name="Straight Connector 45">
                  <a:extLst>
                    <a:ext uri="{FF2B5EF4-FFF2-40B4-BE49-F238E27FC236}">
                      <a16:creationId xmlns:a16="http://schemas.microsoft.com/office/drawing/2014/main" id="{499382E7-0E0D-E147-B1B0-9E0269E94E63}"/>
                    </a:ext>
                  </a:extLst>
                </p:cNvPr>
                <p:cNvCxnSpPr/>
                <p:nvPr/>
              </p:nvCxnSpPr>
              <p:spPr>
                <a:xfrm>
                  <a:off x="2564673" y="1177288"/>
                  <a:ext cx="972829" cy="1525951"/>
                </a:xfrm>
                <a:prstGeom prst="line">
                  <a:avLst/>
                </a:prstGeom>
                <a:solidFill>
                  <a:schemeClr val="tx1"/>
                </a:solidFill>
                <a:ln w="12700">
                  <a:solidFill>
                    <a:srgbClr val="0079DB"/>
                  </a:solidFill>
                </a:ln>
              </p:spPr>
              <p:style>
                <a:lnRef idx="1">
                  <a:schemeClr val="accent1"/>
                </a:lnRef>
                <a:fillRef idx="0">
                  <a:schemeClr val="accent1"/>
                </a:fillRef>
                <a:effectRef idx="0">
                  <a:schemeClr val="accent1"/>
                </a:effectRef>
                <a:fontRef idx="minor">
                  <a:schemeClr val="tx1"/>
                </a:fontRef>
              </p:style>
            </p:cxnSp>
            <p:cxnSp>
              <p:nvCxnSpPr>
                <p:cNvPr id="190" name="Straight Connector 44">
                  <a:extLst>
                    <a:ext uri="{FF2B5EF4-FFF2-40B4-BE49-F238E27FC236}">
                      <a16:creationId xmlns:a16="http://schemas.microsoft.com/office/drawing/2014/main" id="{AAD7EAC6-0124-894F-8399-D92600473F52}"/>
                    </a:ext>
                  </a:extLst>
                </p:cNvPr>
                <p:cNvCxnSpPr/>
                <p:nvPr/>
              </p:nvCxnSpPr>
              <p:spPr>
                <a:xfrm>
                  <a:off x="2558358" y="1208741"/>
                  <a:ext cx="955865" cy="742494"/>
                </a:xfrm>
                <a:prstGeom prst="line">
                  <a:avLst/>
                </a:prstGeom>
                <a:solidFill>
                  <a:schemeClr val="tx1"/>
                </a:solidFill>
                <a:ln w="12700">
                  <a:solidFill>
                    <a:srgbClr val="0079DB"/>
                  </a:solidFill>
                </a:ln>
              </p:spPr>
              <p:style>
                <a:lnRef idx="1">
                  <a:schemeClr val="accent1"/>
                </a:lnRef>
                <a:fillRef idx="0">
                  <a:schemeClr val="accent1"/>
                </a:fillRef>
                <a:effectRef idx="0">
                  <a:schemeClr val="accent1"/>
                </a:effectRef>
                <a:fontRef idx="minor">
                  <a:schemeClr val="tx1"/>
                </a:fontRef>
              </p:style>
            </p:cxnSp>
            <p:cxnSp>
              <p:nvCxnSpPr>
                <p:cNvPr id="191" name="Straight Connector 51">
                  <a:extLst>
                    <a:ext uri="{FF2B5EF4-FFF2-40B4-BE49-F238E27FC236}">
                      <a16:creationId xmlns:a16="http://schemas.microsoft.com/office/drawing/2014/main" id="{F9467EA5-8E44-4A43-A259-02F65D79533F}"/>
                    </a:ext>
                  </a:extLst>
                </p:cNvPr>
                <p:cNvCxnSpPr/>
                <p:nvPr/>
              </p:nvCxnSpPr>
              <p:spPr>
                <a:xfrm flipV="1">
                  <a:off x="2563390" y="2698867"/>
                  <a:ext cx="972829" cy="1525951"/>
                </a:xfrm>
                <a:prstGeom prst="line">
                  <a:avLst/>
                </a:prstGeom>
                <a:solidFill>
                  <a:schemeClr val="tx1"/>
                </a:solidFill>
                <a:ln w="12700">
                  <a:solidFill>
                    <a:srgbClr val="0079DB"/>
                  </a:solidFill>
                </a:ln>
              </p:spPr>
              <p:style>
                <a:lnRef idx="1">
                  <a:schemeClr val="accent1"/>
                </a:lnRef>
                <a:fillRef idx="0">
                  <a:schemeClr val="accent1"/>
                </a:fillRef>
                <a:effectRef idx="0">
                  <a:schemeClr val="accent1"/>
                </a:effectRef>
                <a:fontRef idx="minor">
                  <a:schemeClr val="tx1"/>
                </a:fontRef>
              </p:style>
            </p:cxnSp>
            <p:cxnSp>
              <p:nvCxnSpPr>
                <p:cNvPr id="192" name="Straight Connector 50">
                  <a:extLst>
                    <a:ext uri="{FF2B5EF4-FFF2-40B4-BE49-F238E27FC236}">
                      <a16:creationId xmlns:a16="http://schemas.microsoft.com/office/drawing/2014/main" id="{DE59F42F-7A27-D146-8ADF-207577C09930}"/>
                    </a:ext>
                  </a:extLst>
                </p:cNvPr>
                <p:cNvCxnSpPr/>
                <p:nvPr/>
              </p:nvCxnSpPr>
              <p:spPr>
                <a:xfrm flipV="1">
                  <a:off x="2583701" y="3449515"/>
                  <a:ext cx="955865" cy="742494"/>
                </a:xfrm>
                <a:prstGeom prst="line">
                  <a:avLst/>
                </a:prstGeom>
                <a:solidFill>
                  <a:schemeClr val="tx1"/>
                </a:solidFill>
                <a:ln w="12700">
                  <a:solidFill>
                    <a:srgbClr val="0079DB"/>
                  </a:solidFill>
                </a:ln>
              </p:spPr>
              <p:style>
                <a:lnRef idx="1">
                  <a:schemeClr val="accent1"/>
                </a:lnRef>
                <a:fillRef idx="0">
                  <a:schemeClr val="accent1"/>
                </a:fillRef>
                <a:effectRef idx="0">
                  <a:schemeClr val="accent1"/>
                </a:effectRef>
                <a:fontRef idx="minor">
                  <a:schemeClr val="tx1"/>
                </a:fontRef>
              </p:style>
            </p:cxnSp>
            <p:grpSp>
              <p:nvGrpSpPr>
                <p:cNvPr id="193" name="Group 192">
                  <a:extLst>
                    <a:ext uri="{FF2B5EF4-FFF2-40B4-BE49-F238E27FC236}">
                      <a16:creationId xmlns:a16="http://schemas.microsoft.com/office/drawing/2014/main" id="{A6EF8F1D-2F84-4847-BB74-74CC9DD17DE9}"/>
                    </a:ext>
                  </a:extLst>
                </p:cNvPr>
                <p:cNvGrpSpPr>
                  <a:grpSpLocks noChangeAspect="1"/>
                </p:cNvGrpSpPr>
                <p:nvPr/>
              </p:nvGrpSpPr>
              <p:grpSpPr>
                <a:xfrm>
                  <a:off x="2417101" y="1805081"/>
                  <a:ext cx="2229149" cy="1799123"/>
                  <a:chOff x="2670856" y="2032013"/>
                  <a:chExt cx="470944" cy="380094"/>
                </a:xfrm>
              </p:grpSpPr>
              <p:cxnSp>
                <p:nvCxnSpPr>
                  <p:cNvPr id="196" name="Straight Connector 43">
                    <a:extLst>
                      <a:ext uri="{FF2B5EF4-FFF2-40B4-BE49-F238E27FC236}">
                        <a16:creationId xmlns:a16="http://schemas.microsoft.com/office/drawing/2014/main" id="{2C1B5712-B766-004A-8024-8CDB80FC836D}"/>
                      </a:ext>
                    </a:extLst>
                  </p:cNvPr>
                  <p:cNvCxnSpPr/>
                  <p:nvPr/>
                </p:nvCxnSpPr>
                <p:spPr>
                  <a:xfrm>
                    <a:off x="2695120" y="2065196"/>
                    <a:ext cx="196873" cy="0"/>
                  </a:xfrm>
                  <a:prstGeom prst="line">
                    <a:avLst/>
                  </a:prstGeom>
                  <a:solidFill>
                    <a:schemeClr val="tx1"/>
                  </a:solidFill>
                  <a:ln w="12700">
                    <a:solidFill>
                      <a:srgbClr val="0079DB"/>
                    </a:solidFill>
                  </a:ln>
                </p:spPr>
                <p:style>
                  <a:lnRef idx="1">
                    <a:schemeClr val="accent1"/>
                  </a:lnRef>
                  <a:fillRef idx="0">
                    <a:schemeClr val="accent1"/>
                  </a:fillRef>
                  <a:effectRef idx="0">
                    <a:schemeClr val="accent1"/>
                  </a:effectRef>
                  <a:fontRef idx="minor">
                    <a:schemeClr val="tx1"/>
                  </a:fontRef>
                </p:style>
              </p:cxnSp>
              <p:cxnSp>
                <p:nvCxnSpPr>
                  <p:cNvPr id="201" name="Straight Connector 44">
                    <a:extLst>
                      <a:ext uri="{FF2B5EF4-FFF2-40B4-BE49-F238E27FC236}">
                        <a16:creationId xmlns:a16="http://schemas.microsoft.com/office/drawing/2014/main" id="{A5E62555-3581-9B4C-9A77-C05E6FBE39DA}"/>
                      </a:ext>
                    </a:extLst>
                  </p:cNvPr>
                  <p:cNvCxnSpPr/>
                  <p:nvPr/>
                </p:nvCxnSpPr>
                <p:spPr>
                  <a:xfrm>
                    <a:off x="2692586" y="2054167"/>
                    <a:ext cx="201942" cy="156864"/>
                  </a:xfrm>
                  <a:prstGeom prst="line">
                    <a:avLst/>
                  </a:prstGeom>
                  <a:solidFill>
                    <a:schemeClr val="tx1"/>
                  </a:solidFill>
                  <a:ln w="12700">
                    <a:solidFill>
                      <a:srgbClr val="0079DB"/>
                    </a:solidFill>
                  </a:ln>
                </p:spPr>
                <p:style>
                  <a:lnRef idx="1">
                    <a:schemeClr val="accent1"/>
                  </a:lnRef>
                  <a:fillRef idx="0">
                    <a:schemeClr val="accent1"/>
                  </a:fillRef>
                  <a:effectRef idx="0">
                    <a:schemeClr val="accent1"/>
                  </a:effectRef>
                  <a:fontRef idx="minor">
                    <a:schemeClr val="tx1"/>
                  </a:fontRef>
                </p:style>
              </p:cxnSp>
              <p:cxnSp>
                <p:nvCxnSpPr>
                  <p:cNvPr id="203" name="Straight Connector 45">
                    <a:extLst>
                      <a:ext uri="{FF2B5EF4-FFF2-40B4-BE49-F238E27FC236}">
                        <a16:creationId xmlns:a16="http://schemas.microsoft.com/office/drawing/2014/main" id="{2A9C27C0-965D-DE4C-A5A7-664EE7F22BAB}"/>
                      </a:ext>
                    </a:extLst>
                  </p:cNvPr>
                  <p:cNvCxnSpPr/>
                  <p:nvPr/>
                </p:nvCxnSpPr>
                <p:spPr>
                  <a:xfrm>
                    <a:off x="2695120" y="2060286"/>
                    <a:ext cx="205526" cy="322382"/>
                  </a:xfrm>
                  <a:prstGeom prst="line">
                    <a:avLst/>
                  </a:prstGeom>
                  <a:solidFill>
                    <a:schemeClr val="tx1"/>
                  </a:solidFill>
                  <a:ln w="12700">
                    <a:solidFill>
                      <a:srgbClr val="0079DB"/>
                    </a:solidFill>
                  </a:ln>
                </p:spPr>
                <p:style>
                  <a:lnRef idx="1">
                    <a:schemeClr val="accent1"/>
                  </a:lnRef>
                  <a:fillRef idx="0">
                    <a:schemeClr val="accent1"/>
                  </a:fillRef>
                  <a:effectRef idx="0">
                    <a:schemeClr val="accent1"/>
                  </a:effectRef>
                  <a:fontRef idx="minor">
                    <a:schemeClr val="tx1"/>
                  </a:fontRef>
                </p:style>
              </p:cxnSp>
              <p:cxnSp>
                <p:nvCxnSpPr>
                  <p:cNvPr id="206" name="Straight Connector 46">
                    <a:extLst>
                      <a:ext uri="{FF2B5EF4-FFF2-40B4-BE49-F238E27FC236}">
                        <a16:creationId xmlns:a16="http://schemas.microsoft.com/office/drawing/2014/main" id="{36B19091-D1BC-C14B-B365-889522F5FA25}"/>
                      </a:ext>
                    </a:extLst>
                  </p:cNvPr>
                  <p:cNvCxnSpPr/>
                  <p:nvPr/>
                </p:nvCxnSpPr>
                <p:spPr>
                  <a:xfrm flipV="1">
                    <a:off x="2692586" y="2060286"/>
                    <a:ext cx="216714" cy="162983"/>
                  </a:xfrm>
                  <a:prstGeom prst="line">
                    <a:avLst/>
                  </a:prstGeom>
                  <a:solidFill>
                    <a:schemeClr val="tx1"/>
                  </a:solidFill>
                  <a:ln w="12700">
                    <a:solidFill>
                      <a:srgbClr val="0079DB"/>
                    </a:solidFill>
                  </a:ln>
                </p:spPr>
                <p:style>
                  <a:lnRef idx="1">
                    <a:schemeClr val="accent1"/>
                  </a:lnRef>
                  <a:fillRef idx="0">
                    <a:schemeClr val="accent1"/>
                  </a:fillRef>
                  <a:effectRef idx="0">
                    <a:schemeClr val="accent1"/>
                  </a:effectRef>
                  <a:fontRef idx="minor">
                    <a:schemeClr val="tx1"/>
                  </a:fontRef>
                </p:style>
              </p:cxnSp>
              <p:cxnSp>
                <p:nvCxnSpPr>
                  <p:cNvPr id="207" name="Straight Connector 47">
                    <a:extLst>
                      <a:ext uri="{FF2B5EF4-FFF2-40B4-BE49-F238E27FC236}">
                        <a16:creationId xmlns:a16="http://schemas.microsoft.com/office/drawing/2014/main" id="{9A895D5A-E5D5-6941-B14F-8698BB7CF33D}"/>
                      </a:ext>
                    </a:extLst>
                  </p:cNvPr>
                  <p:cNvCxnSpPr/>
                  <p:nvPr/>
                </p:nvCxnSpPr>
                <p:spPr>
                  <a:xfrm>
                    <a:off x="2695120" y="2222060"/>
                    <a:ext cx="196873" cy="0"/>
                  </a:xfrm>
                  <a:prstGeom prst="line">
                    <a:avLst/>
                  </a:prstGeom>
                  <a:solidFill>
                    <a:schemeClr val="tx1"/>
                  </a:solidFill>
                  <a:ln w="12700">
                    <a:solidFill>
                      <a:srgbClr val="0079DB"/>
                    </a:solidFill>
                  </a:ln>
                </p:spPr>
                <p:style>
                  <a:lnRef idx="1">
                    <a:schemeClr val="accent1"/>
                  </a:lnRef>
                  <a:fillRef idx="0">
                    <a:schemeClr val="accent1"/>
                  </a:fillRef>
                  <a:effectRef idx="0">
                    <a:schemeClr val="accent1"/>
                  </a:effectRef>
                  <a:fontRef idx="minor">
                    <a:schemeClr val="tx1"/>
                  </a:fontRef>
                </p:style>
              </p:cxnSp>
              <p:cxnSp>
                <p:nvCxnSpPr>
                  <p:cNvPr id="208" name="Straight Connector 48">
                    <a:extLst>
                      <a:ext uri="{FF2B5EF4-FFF2-40B4-BE49-F238E27FC236}">
                        <a16:creationId xmlns:a16="http://schemas.microsoft.com/office/drawing/2014/main" id="{E095104A-F06E-EE4C-860E-3C3D0C449357}"/>
                      </a:ext>
                    </a:extLst>
                  </p:cNvPr>
                  <p:cNvCxnSpPr/>
                  <p:nvPr/>
                </p:nvCxnSpPr>
                <p:spPr>
                  <a:xfrm>
                    <a:off x="2695120" y="2217150"/>
                    <a:ext cx="205526" cy="165518"/>
                  </a:xfrm>
                  <a:prstGeom prst="line">
                    <a:avLst/>
                  </a:prstGeom>
                  <a:solidFill>
                    <a:schemeClr val="tx1"/>
                  </a:solidFill>
                  <a:ln w="12700">
                    <a:solidFill>
                      <a:srgbClr val="0079DB"/>
                    </a:solidFill>
                  </a:ln>
                </p:spPr>
                <p:style>
                  <a:lnRef idx="1">
                    <a:schemeClr val="accent1"/>
                  </a:lnRef>
                  <a:fillRef idx="0">
                    <a:schemeClr val="accent1"/>
                  </a:fillRef>
                  <a:effectRef idx="0">
                    <a:schemeClr val="accent1"/>
                  </a:effectRef>
                  <a:fontRef idx="minor">
                    <a:schemeClr val="tx1"/>
                  </a:fontRef>
                </p:style>
              </p:cxnSp>
              <p:cxnSp>
                <p:nvCxnSpPr>
                  <p:cNvPr id="210" name="Straight Connector 49">
                    <a:extLst>
                      <a:ext uri="{FF2B5EF4-FFF2-40B4-BE49-F238E27FC236}">
                        <a16:creationId xmlns:a16="http://schemas.microsoft.com/office/drawing/2014/main" id="{273F7442-2475-734A-B0C7-FEFAA9354B11}"/>
                      </a:ext>
                    </a:extLst>
                  </p:cNvPr>
                  <p:cNvCxnSpPr/>
                  <p:nvPr/>
                </p:nvCxnSpPr>
                <p:spPr>
                  <a:xfrm flipV="1">
                    <a:off x="2692256" y="2378924"/>
                    <a:ext cx="196873" cy="0"/>
                  </a:xfrm>
                  <a:prstGeom prst="line">
                    <a:avLst/>
                  </a:prstGeom>
                  <a:solidFill>
                    <a:schemeClr val="tx1"/>
                  </a:solidFill>
                  <a:ln w="12700">
                    <a:solidFill>
                      <a:srgbClr val="0079DB"/>
                    </a:solidFill>
                  </a:ln>
                </p:spPr>
                <p:style>
                  <a:lnRef idx="1">
                    <a:schemeClr val="accent1"/>
                  </a:lnRef>
                  <a:fillRef idx="0">
                    <a:schemeClr val="accent1"/>
                  </a:fillRef>
                  <a:effectRef idx="0">
                    <a:schemeClr val="accent1"/>
                  </a:effectRef>
                  <a:fontRef idx="minor">
                    <a:schemeClr val="tx1"/>
                  </a:fontRef>
                </p:style>
              </p:cxnSp>
              <p:cxnSp>
                <p:nvCxnSpPr>
                  <p:cNvPr id="211" name="Straight Connector 50">
                    <a:extLst>
                      <a:ext uri="{FF2B5EF4-FFF2-40B4-BE49-F238E27FC236}">
                        <a16:creationId xmlns:a16="http://schemas.microsoft.com/office/drawing/2014/main" id="{EB2593AA-6CB2-0F4D-9F87-76283A3CEEB4}"/>
                      </a:ext>
                    </a:extLst>
                  </p:cNvPr>
                  <p:cNvCxnSpPr/>
                  <p:nvPr/>
                </p:nvCxnSpPr>
                <p:spPr>
                  <a:xfrm flipV="1">
                    <a:off x="2689722" y="2226376"/>
                    <a:ext cx="201942" cy="156864"/>
                  </a:xfrm>
                  <a:prstGeom prst="line">
                    <a:avLst/>
                  </a:prstGeom>
                  <a:solidFill>
                    <a:schemeClr val="tx1"/>
                  </a:solidFill>
                  <a:ln w="12700">
                    <a:solidFill>
                      <a:srgbClr val="0079DB"/>
                    </a:solidFill>
                  </a:ln>
                </p:spPr>
                <p:style>
                  <a:lnRef idx="1">
                    <a:schemeClr val="accent1"/>
                  </a:lnRef>
                  <a:fillRef idx="0">
                    <a:schemeClr val="accent1"/>
                  </a:fillRef>
                  <a:effectRef idx="0">
                    <a:schemeClr val="accent1"/>
                  </a:effectRef>
                  <a:fontRef idx="minor">
                    <a:schemeClr val="tx1"/>
                  </a:fontRef>
                </p:style>
              </p:cxnSp>
              <p:cxnSp>
                <p:nvCxnSpPr>
                  <p:cNvPr id="212" name="Straight Connector 51">
                    <a:extLst>
                      <a:ext uri="{FF2B5EF4-FFF2-40B4-BE49-F238E27FC236}">
                        <a16:creationId xmlns:a16="http://schemas.microsoft.com/office/drawing/2014/main" id="{D7E1DBC4-F686-C243-A0EF-58E17D1E85B4}"/>
                      </a:ext>
                    </a:extLst>
                  </p:cNvPr>
                  <p:cNvCxnSpPr/>
                  <p:nvPr/>
                </p:nvCxnSpPr>
                <p:spPr>
                  <a:xfrm flipV="1">
                    <a:off x="2692256" y="2054739"/>
                    <a:ext cx="205526" cy="322382"/>
                  </a:xfrm>
                  <a:prstGeom prst="line">
                    <a:avLst/>
                  </a:prstGeom>
                  <a:solidFill>
                    <a:schemeClr val="tx1"/>
                  </a:solidFill>
                  <a:ln w="12700">
                    <a:solidFill>
                      <a:srgbClr val="0079DB"/>
                    </a:solidFill>
                  </a:ln>
                </p:spPr>
                <p:style>
                  <a:lnRef idx="1">
                    <a:schemeClr val="accent1"/>
                  </a:lnRef>
                  <a:fillRef idx="0">
                    <a:schemeClr val="accent1"/>
                  </a:fillRef>
                  <a:effectRef idx="0">
                    <a:schemeClr val="accent1"/>
                  </a:effectRef>
                  <a:fontRef idx="minor">
                    <a:schemeClr val="tx1"/>
                  </a:fontRef>
                </p:style>
              </p:cxnSp>
              <p:cxnSp>
                <p:nvCxnSpPr>
                  <p:cNvPr id="213" name="Straight Connector 52">
                    <a:extLst>
                      <a:ext uri="{FF2B5EF4-FFF2-40B4-BE49-F238E27FC236}">
                        <a16:creationId xmlns:a16="http://schemas.microsoft.com/office/drawing/2014/main" id="{56709C5A-7949-3546-A913-5593C83BA3F2}"/>
                      </a:ext>
                    </a:extLst>
                  </p:cNvPr>
                  <p:cNvCxnSpPr/>
                  <p:nvPr/>
                </p:nvCxnSpPr>
                <p:spPr>
                  <a:xfrm>
                    <a:off x="2910694" y="2065196"/>
                    <a:ext cx="196873" cy="0"/>
                  </a:xfrm>
                  <a:prstGeom prst="line">
                    <a:avLst/>
                  </a:prstGeom>
                  <a:solidFill>
                    <a:schemeClr val="tx1"/>
                  </a:solidFill>
                  <a:ln w="12700">
                    <a:solidFill>
                      <a:srgbClr val="0079DB"/>
                    </a:solidFill>
                  </a:ln>
                </p:spPr>
                <p:style>
                  <a:lnRef idx="1">
                    <a:schemeClr val="accent1"/>
                  </a:lnRef>
                  <a:fillRef idx="0">
                    <a:schemeClr val="accent1"/>
                  </a:fillRef>
                  <a:effectRef idx="0">
                    <a:schemeClr val="accent1"/>
                  </a:effectRef>
                  <a:fontRef idx="minor">
                    <a:schemeClr val="tx1"/>
                  </a:fontRef>
                </p:style>
              </p:cxnSp>
              <p:cxnSp>
                <p:nvCxnSpPr>
                  <p:cNvPr id="214" name="Straight Connector 53">
                    <a:extLst>
                      <a:ext uri="{FF2B5EF4-FFF2-40B4-BE49-F238E27FC236}">
                        <a16:creationId xmlns:a16="http://schemas.microsoft.com/office/drawing/2014/main" id="{7EC354FE-2CDB-E341-AF9D-F1E942AA00CF}"/>
                      </a:ext>
                    </a:extLst>
                  </p:cNvPr>
                  <p:cNvCxnSpPr/>
                  <p:nvPr/>
                </p:nvCxnSpPr>
                <p:spPr>
                  <a:xfrm>
                    <a:off x="2908160" y="2054739"/>
                    <a:ext cx="201942" cy="156864"/>
                  </a:xfrm>
                  <a:prstGeom prst="line">
                    <a:avLst/>
                  </a:prstGeom>
                  <a:solidFill>
                    <a:schemeClr val="tx1"/>
                  </a:solidFill>
                  <a:ln w="12700">
                    <a:solidFill>
                      <a:srgbClr val="0079DB"/>
                    </a:solidFill>
                  </a:ln>
                </p:spPr>
                <p:style>
                  <a:lnRef idx="1">
                    <a:schemeClr val="accent1"/>
                  </a:lnRef>
                  <a:fillRef idx="0">
                    <a:schemeClr val="accent1"/>
                  </a:fillRef>
                  <a:effectRef idx="0">
                    <a:schemeClr val="accent1"/>
                  </a:effectRef>
                  <a:fontRef idx="minor">
                    <a:schemeClr val="tx1"/>
                  </a:fontRef>
                </p:style>
              </p:cxnSp>
              <p:cxnSp>
                <p:nvCxnSpPr>
                  <p:cNvPr id="215" name="Straight Connector 54">
                    <a:extLst>
                      <a:ext uri="{FF2B5EF4-FFF2-40B4-BE49-F238E27FC236}">
                        <a16:creationId xmlns:a16="http://schemas.microsoft.com/office/drawing/2014/main" id="{C055CF30-AC43-7E41-B9C0-83226C6C972C}"/>
                      </a:ext>
                    </a:extLst>
                  </p:cNvPr>
                  <p:cNvCxnSpPr/>
                  <p:nvPr/>
                </p:nvCxnSpPr>
                <p:spPr>
                  <a:xfrm>
                    <a:off x="2910694" y="2060859"/>
                    <a:ext cx="205526" cy="322382"/>
                  </a:xfrm>
                  <a:prstGeom prst="line">
                    <a:avLst/>
                  </a:prstGeom>
                  <a:solidFill>
                    <a:schemeClr val="tx1"/>
                  </a:solidFill>
                  <a:ln w="12700">
                    <a:solidFill>
                      <a:srgbClr val="0079DB"/>
                    </a:solidFill>
                  </a:ln>
                </p:spPr>
                <p:style>
                  <a:lnRef idx="1">
                    <a:schemeClr val="accent1"/>
                  </a:lnRef>
                  <a:fillRef idx="0">
                    <a:schemeClr val="accent1"/>
                  </a:fillRef>
                  <a:effectRef idx="0">
                    <a:schemeClr val="accent1"/>
                  </a:effectRef>
                  <a:fontRef idx="minor">
                    <a:schemeClr val="tx1"/>
                  </a:fontRef>
                </p:style>
              </p:cxnSp>
              <p:cxnSp>
                <p:nvCxnSpPr>
                  <p:cNvPr id="216" name="Straight Connector 55">
                    <a:extLst>
                      <a:ext uri="{FF2B5EF4-FFF2-40B4-BE49-F238E27FC236}">
                        <a16:creationId xmlns:a16="http://schemas.microsoft.com/office/drawing/2014/main" id="{0117539C-5E85-7845-BB03-F53233C34BE3}"/>
                      </a:ext>
                    </a:extLst>
                  </p:cNvPr>
                  <p:cNvCxnSpPr/>
                  <p:nvPr/>
                </p:nvCxnSpPr>
                <p:spPr>
                  <a:xfrm flipV="1">
                    <a:off x="2908160" y="2060859"/>
                    <a:ext cx="216714" cy="162983"/>
                  </a:xfrm>
                  <a:prstGeom prst="line">
                    <a:avLst/>
                  </a:prstGeom>
                  <a:solidFill>
                    <a:schemeClr val="tx1"/>
                  </a:solidFill>
                  <a:ln w="12700">
                    <a:solidFill>
                      <a:srgbClr val="0079DB"/>
                    </a:solidFill>
                  </a:ln>
                </p:spPr>
                <p:style>
                  <a:lnRef idx="1">
                    <a:schemeClr val="accent1"/>
                  </a:lnRef>
                  <a:fillRef idx="0">
                    <a:schemeClr val="accent1"/>
                  </a:fillRef>
                  <a:effectRef idx="0">
                    <a:schemeClr val="accent1"/>
                  </a:effectRef>
                  <a:fontRef idx="minor">
                    <a:schemeClr val="tx1"/>
                  </a:fontRef>
                </p:style>
              </p:cxnSp>
              <p:cxnSp>
                <p:nvCxnSpPr>
                  <p:cNvPr id="217" name="Straight Connector 56">
                    <a:extLst>
                      <a:ext uri="{FF2B5EF4-FFF2-40B4-BE49-F238E27FC236}">
                        <a16:creationId xmlns:a16="http://schemas.microsoft.com/office/drawing/2014/main" id="{B510D881-C44C-CB46-AE7A-8716EB0B043F}"/>
                      </a:ext>
                    </a:extLst>
                  </p:cNvPr>
                  <p:cNvCxnSpPr/>
                  <p:nvPr/>
                </p:nvCxnSpPr>
                <p:spPr>
                  <a:xfrm>
                    <a:off x="2910694" y="2222060"/>
                    <a:ext cx="196873" cy="0"/>
                  </a:xfrm>
                  <a:prstGeom prst="line">
                    <a:avLst/>
                  </a:prstGeom>
                  <a:solidFill>
                    <a:schemeClr val="tx1"/>
                  </a:solidFill>
                  <a:ln w="12700">
                    <a:solidFill>
                      <a:srgbClr val="0079DB"/>
                    </a:solidFill>
                  </a:ln>
                </p:spPr>
                <p:style>
                  <a:lnRef idx="1">
                    <a:schemeClr val="accent1"/>
                  </a:lnRef>
                  <a:fillRef idx="0">
                    <a:schemeClr val="accent1"/>
                  </a:fillRef>
                  <a:effectRef idx="0">
                    <a:schemeClr val="accent1"/>
                  </a:effectRef>
                  <a:fontRef idx="minor">
                    <a:schemeClr val="tx1"/>
                  </a:fontRef>
                </p:style>
              </p:cxnSp>
              <p:cxnSp>
                <p:nvCxnSpPr>
                  <p:cNvPr id="218" name="Straight Connector 57">
                    <a:extLst>
                      <a:ext uri="{FF2B5EF4-FFF2-40B4-BE49-F238E27FC236}">
                        <a16:creationId xmlns:a16="http://schemas.microsoft.com/office/drawing/2014/main" id="{FC918FB3-F0DD-0E40-838E-C9E165CC83DD}"/>
                      </a:ext>
                    </a:extLst>
                  </p:cNvPr>
                  <p:cNvCxnSpPr/>
                  <p:nvPr/>
                </p:nvCxnSpPr>
                <p:spPr>
                  <a:xfrm>
                    <a:off x="2910694" y="2217723"/>
                    <a:ext cx="205526" cy="165518"/>
                  </a:xfrm>
                  <a:prstGeom prst="line">
                    <a:avLst/>
                  </a:prstGeom>
                  <a:solidFill>
                    <a:schemeClr val="tx1"/>
                  </a:solidFill>
                  <a:ln w="12700">
                    <a:solidFill>
                      <a:srgbClr val="0079DB"/>
                    </a:solidFill>
                  </a:ln>
                </p:spPr>
                <p:style>
                  <a:lnRef idx="1">
                    <a:schemeClr val="accent1"/>
                  </a:lnRef>
                  <a:fillRef idx="0">
                    <a:schemeClr val="accent1"/>
                  </a:fillRef>
                  <a:effectRef idx="0">
                    <a:schemeClr val="accent1"/>
                  </a:effectRef>
                  <a:fontRef idx="minor">
                    <a:schemeClr val="tx1"/>
                  </a:fontRef>
                </p:style>
              </p:cxnSp>
              <p:cxnSp>
                <p:nvCxnSpPr>
                  <p:cNvPr id="219" name="Straight Connector 58">
                    <a:extLst>
                      <a:ext uri="{FF2B5EF4-FFF2-40B4-BE49-F238E27FC236}">
                        <a16:creationId xmlns:a16="http://schemas.microsoft.com/office/drawing/2014/main" id="{AAB701B8-7C05-0D46-8F58-4F72701C59E0}"/>
                      </a:ext>
                    </a:extLst>
                  </p:cNvPr>
                  <p:cNvCxnSpPr/>
                  <p:nvPr/>
                </p:nvCxnSpPr>
                <p:spPr>
                  <a:xfrm flipV="1">
                    <a:off x="2907830" y="2378924"/>
                    <a:ext cx="196873" cy="0"/>
                  </a:xfrm>
                  <a:prstGeom prst="line">
                    <a:avLst/>
                  </a:prstGeom>
                  <a:solidFill>
                    <a:schemeClr val="tx1"/>
                  </a:solidFill>
                  <a:ln w="12700">
                    <a:solidFill>
                      <a:srgbClr val="0079DB"/>
                    </a:solidFill>
                  </a:ln>
                </p:spPr>
                <p:style>
                  <a:lnRef idx="1">
                    <a:schemeClr val="accent1"/>
                  </a:lnRef>
                  <a:fillRef idx="0">
                    <a:schemeClr val="accent1"/>
                  </a:fillRef>
                  <a:effectRef idx="0">
                    <a:schemeClr val="accent1"/>
                  </a:effectRef>
                  <a:fontRef idx="minor">
                    <a:schemeClr val="tx1"/>
                  </a:fontRef>
                </p:style>
              </p:cxnSp>
              <p:cxnSp>
                <p:nvCxnSpPr>
                  <p:cNvPr id="220" name="Straight Connector 59">
                    <a:extLst>
                      <a:ext uri="{FF2B5EF4-FFF2-40B4-BE49-F238E27FC236}">
                        <a16:creationId xmlns:a16="http://schemas.microsoft.com/office/drawing/2014/main" id="{E17395A8-7C6E-144B-90B7-F8B97F42E8C8}"/>
                      </a:ext>
                    </a:extLst>
                  </p:cNvPr>
                  <p:cNvCxnSpPr/>
                  <p:nvPr/>
                </p:nvCxnSpPr>
                <p:spPr>
                  <a:xfrm flipV="1">
                    <a:off x="2905296" y="2226949"/>
                    <a:ext cx="201942" cy="156864"/>
                  </a:xfrm>
                  <a:prstGeom prst="line">
                    <a:avLst/>
                  </a:prstGeom>
                  <a:solidFill>
                    <a:schemeClr val="tx1"/>
                  </a:solidFill>
                  <a:ln w="12700">
                    <a:solidFill>
                      <a:srgbClr val="0079DB"/>
                    </a:solidFill>
                  </a:ln>
                </p:spPr>
                <p:style>
                  <a:lnRef idx="1">
                    <a:schemeClr val="accent1"/>
                  </a:lnRef>
                  <a:fillRef idx="0">
                    <a:schemeClr val="accent1"/>
                  </a:fillRef>
                  <a:effectRef idx="0">
                    <a:schemeClr val="accent1"/>
                  </a:effectRef>
                  <a:fontRef idx="minor">
                    <a:schemeClr val="tx1"/>
                  </a:fontRef>
                </p:style>
              </p:cxnSp>
              <p:cxnSp>
                <p:nvCxnSpPr>
                  <p:cNvPr id="221" name="Straight Connector 60">
                    <a:extLst>
                      <a:ext uri="{FF2B5EF4-FFF2-40B4-BE49-F238E27FC236}">
                        <a16:creationId xmlns:a16="http://schemas.microsoft.com/office/drawing/2014/main" id="{3A70707B-ACE5-494A-99AC-CF3CB285B81A}"/>
                      </a:ext>
                    </a:extLst>
                  </p:cNvPr>
                  <p:cNvCxnSpPr/>
                  <p:nvPr/>
                </p:nvCxnSpPr>
                <p:spPr>
                  <a:xfrm flipV="1">
                    <a:off x="2907830" y="2055312"/>
                    <a:ext cx="205526" cy="322382"/>
                  </a:xfrm>
                  <a:prstGeom prst="line">
                    <a:avLst/>
                  </a:prstGeom>
                  <a:solidFill>
                    <a:schemeClr val="tx1"/>
                  </a:solidFill>
                  <a:ln w="12700">
                    <a:solidFill>
                      <a:srgbClr val="0079DB"/>
                    </a:solidFill>
                  </a:ln>
                </p:spPr>
                <p:style>
                  <a:lnRef idx="1">
                    <a:schemeClr val="accent1"/>
                  </a:lnRef>
                  <a:fillRef idx="0">
                    <a:schemeClr val="accent1"/>
                  </a:fillRef>
                  <a:effectRef idx="0">
                    <a:schemeClr val="accent1"/>
                  </a:effectRef>
                  <a:fontRef idx="minor">
                    <a:schemeClr val="tx1"/>
                  </a:fontRef>
                </p:style>
              </p:cxnSp>
              <p:sp>
                <p:nvSpPr>
                  <p:cNvPr id="222" name="Oval 61">
                    <a:extLst>
                      <a:ext uri="{FF2B5EF4-FFF2-40B4-BE49-F238E27FC236}">
                        <a16:creationId xmlns:a16="http://schemas.microsoft.com/office/drawing/2014/main" id="{46763F6E-0288-2A4C-81A3-20D69EE30CC9}"/>
                      </a:ext>
                    </a:extLst>
                  </p:cNvPr>
                  <p:cNvSpPr/>
                  <p:nvPr/>
                </p:nvSpPr>
                <p:spPr>
                  <a:xfrm>
                    <a:off x="2670856" y="2032013"/>
                    <a:ext cx="66366" cy="66366"/>
                  </a:xfrm>
                  <a:prstGeom prst="ellipse">
                    <a:avLst/>
                  </a:prstGeom>
                  <a:solidFill>
                    <a:schemeClr val="tx1"/>
                  </a:solidFill>
                  <a:ln w="12700">
                    <a:solidFill>
                      <a:srgbClr val="0079DB"/>
                    </a:solidFill>
                    <a:miter lim="800000"/>
                    <a:headEnd/>
                    <a:tailEnd/>
                  </a:ln>
                  <a:effectLst/>
                </p:spPr>
                <p:txBody>
                  <a:bodyPr wrap="square" tIns="91440" bIns="91440" rtlCol="0" anchor="t">
                    <a:prstTxWarp prst="textNoShape">
                      <a:avLst/>
                    </a:prstTxWarp>
                    <a:noAutofit/>
                  </a:bodyPr>
                  <a:lstStyle/>
                  <a:p>
                    <a:pPr algn="ctr" defTabSz="1219170">
                      <a:defRPr/>
                    </a:pPr>
                    <a:endParaRPr lang="en-US" kern="0" dirty="0" err="1">
                      <a:solidFill>
                        <a:prstClr val="white"/>
                      </a:solidFill>
                      <a:latin typeface="Century Gothic"/>
                    </a:endParaRPr>
                  </a:p>
                </p:txBody>
              </p:sp>
              <p:sp>
                <p:nvSpPr>
                  <p:cNvPr id="223" name="Oval 62">
                    <a:extLst>
                      <a:ext uri="{FF2B5EF4-FFF2-40B4-BE49-F238E27FC236}">
                        <a16:creationId xmlns:a16="http://schemas.microsoft.com/office/drawing/2014/main" id="{65827285-F50E-3649-90B7-BEC63C828681}"/>
                      </a:ext>
                    </a:extLst>
                  </p:cNvPr>
                  <p:cNvSpPr/>
                  <p:nvPr/>
                </p:nvSpPr>
                <p:spPr>
                  <a:xfrm>
                    <a:off x="2670856" y="2188877"/>
                    <a:ext cx="66366" cy="66366"/>
                  </a:xfrm>
                  <a:prstGeom prst="ellipse">
                    <a:avLst/>
                  </a:prstGeom>
                  <a:solidFill>
                    <a:schemeClr val="tx1"/>
                  </a:solidFill>
                  <a:ln w="12700">
                    <a:solidFill>
                      <a:srgbClr val="0079DB"/>
                    </a:solidFill>
                    <a:miter lim="800000"/>
                    <a:headEnd/>
                    <a:tailEnd/>
                  </a:ln>
                  <a:effectLst/>
                </p:spPr>
                <p:txBody>
                  <a:bodyPr wrap="square" tIns="91440" bIns="91440" rtlCol="0" anchor="t">
                    <a:prstTxWarp prst="textNoShape">
                      <a:avLst/>
                    </a:prstTxWarp>
                    <a:noAutofit/>
                  </a:bodyPr>
                  <a:lstStyle/>
                  <a:p>
                    <a:pPr algn="ctr" defTabSz="1219170">
                      <a:defRPr/>
                    </a:pPr>
                    <a:endParaRPr lang="en-US" kern="0" dirty="0" err="1">
                      <a:solidFill>
                        <a:prstClr val="white"/>
                      </a:solidFill>
                      <a:latin typeface="Century Gothic"/>
                    </a:endParaRPr>
                  </a:p>
                </p:txBody>
              </p:sp>
              <p:sp>
                <p:nvSpPr>
                  <p:cNvPr id="224" name="Oval 63">
                    <a:extLst>
                      <a:ext uri="{FF2B5EF4-FFF2-40B4-BE49-F238E27FC236}">
                        <a16:creationId xmlns:a16="http://schemas.microsoft.com/office/drawing/2014/main" id="{8E6FC064-C809-D042-A1D7-BD7B76B7A507}"/>
                      </a:ext>
                    </a:extLst>
                  </p:cNvPr>
                  <p:cNvSpPr/>
                  <p:nvPr/>
                </p:nvSpPr>
                <p:spPr>
                  <a:xfrm>
                    <a:off x="2670856" y="2345741"/>
                    <a:ext cx="66366" cy="66366"/>
                  </a:xfrm>
                  <a:prstGeom prst="ellipse">
                    <a:avLst/>
                  </a:prstGeom>
                  <a:solidFill>
                    <a:schemeClr val="tx1"/>
                  </a:solidFill>
                  <a:ln w="12700">
                    <a:solidFill>
                      <a:srgbClr val="0079DB"/>
                    </a:solidFill>
                    <a:miter lim="800000"/>
                    <a:headEnd/>
                    <a:tailEnd/>
                  </a:ln>
                  <a:effectLst/>
                </p:spPr>
                <p:txBody>
                  <a:bodyPr wrap="square" tIns="91440" bIns="91440" rtlCol="0" anchor="t">
                    <a:prstTxWarp prst="textNoShape">
                      <a:avLst/>
                    </a:prstTxWarp>
                    <a:noAutofit/>
                  </a:bodyPr>
                  <a:lstStyle/>
                  <a:p>
                    <a:pPr algn="ctr" defTabSz="1219170">
                      <a:defRPr/>
                    </a:pPr>
                    <a:endParaRPr lang="en-US" kern="0" dirty="0" err="1">
                      <a:solidFill>
                        <a:prstClr val="white"/>
                      </a:solidFill>
                      <a:latin typeface="Century Gothic"/>
                    </a:endParaRPr>
                  </a:p>
                </p:txBody>
              </p:sp>
              <p:sp>
                <p:nvSpPr>
                  <p:cNvPr id="225" name="Oval 64">
                    <a:extLst>
                      <a:ext uri="{FF2B5EF4-FFF2-40B4-BE49-F238E27FC236}">
                        <a16:creationId xmlns:a16="http://schemas.microsoft.com/office/drawing/2014/main" id="{7E7B276F-8CD5-9340-900D-5137A70CE96B}"/>
                      </a:ext>
                    </a:extLst>
                  </p:cNvPr>
                  <p:cNvSpPr/>
                  <p:nvPr/>
                </p:nvSpPr>
                <p:spPr>
                  <a:xfrm>
                    <a:off x="2875127" y="2032013"/>
                    <a:ext cx="66366" cy="66366"/>
                  </a:xfrm>
                  <a:prstGeom prst="ellipse">
                    <a:avLst/>
                  </a:prstGeom>
                  <a:solidFill>
                    <a:schemeClr val="tx1"/>
                  </a:solidFill>
                  <a:ln w="12700">
                    <a:solidFill>
                      <a:srgbClr val="0079DB"/>
                    </a:solidFill>
                    <a:miter lim="800000"/>
                    <a:headEnd/>
                    <a:tailEnd/>
                  </a:ln>
                  <a:effectLst/>
                </p:spPr>
                <p:txBody>
                  <a:bodyPr wrap="square" tIns="91440" bIns="91440" rtlCol="0" anchor="t">
                    <a:prstTxWarp prst="textNoShape">
                      <a:avLst/>
                    </a:prstTxWarp>
                    <a:noAutofit/>
                  </a:bodyPr>
                  <a:lstStyle/>
                  <a:p>
                    <a:pPr algn="ctr" defTabSz="1219170">
                      <a:defRPr/>
                    </a:pPr>
                    <a:endParaRPr lang="en-US" kern="0" dirty="0" err="1">
                      <a:solidFill>
                        <a:prstClr val="white"/>
                      </a:solidFill>
                      <a:latin typeface="Century Gothic"/>
                    </a:endParaRPr>
                  </a:p>
                </p:txBody>
              </p:sp>
              <p:sp>
                <p:nvSpPr>
                  <p:cNvPr id="226" name="Oval 65">
                    <a:extLst>
                      <a:ext uri="{FF2B5EF4-FFF2-40B4-BE49-F238E27FC236}">
                        <a16:creationId xmlns:a16="http://schemas.microsoft.com/office/drawing/2014/main" id="{D6F18C79-761E-7D40-AB2B-BEC15A3A66F0}"/>
                      </a:ext>
                    </a:extLst>
                  </p:cNvPr>
                  <p:cNvSpPr/>
                  <p:nvPr/>
                </p:nvSpPr>
                <p:spPr>
                  <a:xfrm>
                    <a:off x="2875127" y="2188877"/>
                    <a:ext cx="66366" cy="66366"/>
                  </a:xfrm>
                  <a:prstGeom prst="ellipse">
                    <a:avLst/>
                  </a:prstGeom>
                  <a:solidFill>
                    <a:schemeClr val="tx1"/>
                  </a:solidFill>
                  <a:ln w="12700">
                    <a:solidFill>
                      <a:srgbClr val="0079DB"/>
                    </a:solidFill>
                    <a:miter lim="800000"/>
                    <a:headEnd/>
                    <a:tailEnd/>
                  </a:ln>
                  <a:effectLst/>
                </p:spPr>
                <p:txBody>
                  <a:bodyPr wrap="square" tIns="91440" bIns="91440" rtlCol="0" anchor="t">
                    <a:prstTxWarp prst="textNoShape">
                      <a:avLst/>
                    </a:prstTxWarp>
                    <a:noAutofit/>
                  </a:bodyPr>
                  <a:lstStyle/>
                  <a:p>
                    <a:pPr algn="ctr" defTabSz="1219170">
                      <a:defRPr/>
                    </a:pPr>
                    <a:endParaRPr lang="en-US" kern="0" dirty="0" err="1">
                      <a:solidFill>
                        <a:prstClr val="white"/>
                      </a:solidFill>
                      <a:latin typeface="Century Gothic"/>
                    </a:endParaRPr>
                  </a:p>
                </p:txBody>
              </p:sp>
              <p:sp>
                <p:nvSpPr>
                  <p:cNvPr id="227" name="Oval 66">
                    <a:extLst>
                      <a:ext uri="{FF2B5EF4-FFF2-40B4-BE49-F238E27FC236}">
                        <a16:creationId xmlns:a16="http://schemas.microsoft.com/office/drawing/2014/main" id="{8A49EEA4-6235-F14A-ABD1-267A73946AAE}"/>
                      </a:ext>
                    </a:extLst>
                  </p:cNvPr>
                  <p:cNvSpPr/>
                  <p:nvPr/>
                </p:nvSpPr>
                <p:spPr>
                  <a:xfrm>
                    <a:off x="2875127" y="2345741"/>
                    <a:ext cx="66366" cy="66366"/>
                  </a:xfrm>
                  <a:prstGeom prst="ellipse">
                    <a:avLst/>
                  </a:prstGeom>
                  <a:solidFill>
                    <a:schemeClr val="tx1"/>
                  </a:solidFill>
                  <a:ln w="12700">
                    <a:solidFill>
                      <a:srgbClr val="0079DB"/>
                    </a:solidFill>
                    <a:miter lim="800000"/>
                    <a:headEnd/>
                    <a:tailEnd/>
                  </a:ln>
                  <a:effectLst/>
                </p:spPr>
                <p:txBody>
                  <a:bodyPr wrap="square" tIns="91440" bIns="91440" rtlCol="0" anchor="t">
                    <a:prstTxWarp prst="textNoShape">
                      <a:avLst/>
                    </a:prstTxWarp>
                    <a:noAutofit/>
                  </a:bodyPr>
                  <a:lstStyle/>
                  <a:p>
                    <a:pPr algn="ctr" defTabSz="1219170">
                      <a:defRPr/>
                    </a:pPr>
                    <a:endParaRPr lang="en-US" kern="0" dirty="0" err="1">
                      <a:solidFill>
                        <a:prstClr val="white"/>
                      </a:solidFill>
                      <a:latin typeface="Century Gothic"/>
                    </a:endParaRPr>
                  </a:p>
                </p:txBody>
              </p:sp>
              <p:sp>
                <p:nvSpPr>
                  <p:cNvPr id="228" name="Oval 67">
                    <a:extLst>
                      <a:ext uri="{FF2B5EF4-FFF2-40B4-BE49-F238E27FC236}">
                        <a16:creationId xmlns:a16="http://schemas.microsoft.com/office/drawing/2014/main" id="{70EDF79C-D0E3-9F41-9985-63D1699D71D3}"/>
                      </a:ext>
                    </a:extLst>
                  </p:cNvPr>
                  <p:cNvSpPr/>
                  <p:nvPr/>
                </p:nvSpPr>
                <p:spPr>
                  <a:xfrm>
                    <a:off x="3075434" y="2032013"/>
                    <a:ext cx="66366" cy="66366"/>
                  </a:xfrm>
                  <a:prstGeom prst="ellipse">
                    <a:avLst/>
                  </a:prstGeom>
                  <a:solidFill>
                    <a:schemeClr val="tx1"/>
                  </a:solidFill>
                  <a:ln w="12700">
                    <a:solidFill>
                      <a:srgbClr val="0079DB"/>
                    </a:solidFill>
                    <a:miter lim="800000"/>
                    <a:headEnd/>
                    <a:tailEnd/>
                  </a:ln>
                  <a:effectLst/>
                </p:spPr>
                <p:txBody>
                  <a:bodyPr wrap="square" tIns="91440" bIns="91440" rtlCol="0" anchor="t">
                    <a:prstTxWarp prst="textNoShape">
                      <a:avLst/>
                    </a:prstTxWarp>
                    <a:noAutofit/>
                  </a:bodyPr>
                  <a:lstStyle/>
                  <a:p>
                    <a:pPr algn="ctr" defTabSz="1219170">
                      <a:defRPr/>
                    </a:pPr>
                    <a:endParaRPr lang="en-US" kern="0" dirty="0" err="1">
                      <a:solidFill>
                        <a:prstClr val="white"/>
                      </a:solidFill>
                      <a:latin typeface="Century Gothic"/>
                    </a:endParaRPr>
                  </a:p>
                </p:txBody>
              </p:sp>
              <p:sp>
                <p:nvSpPr>
                  <p:cNvPr id="229" name="Oval 68">
                    <a:extLst>
                      <a:ext uri="{FF2B5EF4-FFF2-40B4-BE49-F238E27FC236}">
                        <a16:creationId xmlns:a16="http://schemas.microsoft.com/office/drawing/2014/main" id="{F2A93AD0-7BBF-7543-8A08-5039FFD40E8C}"/>
                      </a:ext>
                    </a:extLst>
                  </p:cNvPr>
                  <p:cNvSpPr/>
                  <p:nvPr/>
                </p:nvSpPr>
                <p:spPr>
                  <a:xfrm>
                    <a:off x="3075434" y="2188877"/>
                    <a:ext cx="66366" cy="66366"/>
                  </a:xfrm>
                  <a:prstGeom prst="ellipse">
                    <a:avLst/>
                  </a:prstGeom>
                  <a:solidFill>
                    <a:schemeClr val="tx1"/>
                  </a:solidFill>
                  <a:ln w="12700">
                    <a:solidFill>
                      <a:srgbClr val="0079DB"/>
                    </a:solidFill>
                    <a:miter lim="800000"/>
                    <a:headEnd/>
                    <a:tailEnd/>
                  </a:ln>
                  <a:effectLst/>
                </p:spPr>
                <p:txBody>
                  <a:bodyPr wrap="square" tIns="91440" bIns="91440" rtlCol="0" anchor="t">
                    <a:prstTxWarp prst="textNoShape">
                      <a:avLst/>
                    </a:prstTxWarp>
                    <a:noAutofit/>
                  </a:bodyPr>
                  <a:lstStyle/>
                  <a:p>
                    <a:pPr algn="ctr" defTabSz="1219170">
                      <a:defRPr/>
                    </a:pPr>
                    <a:endParaRPr lang="en-US" kern="0" dirty="0" err="1">
                      <a:solidFill>
                        <a:prstClr val="white"/>
                      </a:solidFill>
                      <a:latin typeface="Century Gothic"/>
                    </a:endParaRPr>
                  </a:p>
                </p:txBody>
              </p:sp>
              <p:sp>
                <p:nvSpPr>
                  <p:cNvPr id="230" name="Oval 69">
                    <a:extLst>
                      <a:ext uri="{FF2B5EF4-FFF2-40B4-BE49-F238E27FC236}">
                        <a16:creationId xmlns:a16="http://schemas.microsoft.com/office/drawing/2014/main" id="{4C748533-1409-4A49-AEA1-CFFBBE776FDA}"/>
                      </a:ext>
                    </a:extLst>
                  </p:cNvPr>
                  <p:cNvSpPr/>
                  <p:nvPr/>
                </p:nvSpPr>
                <p:spPr>
                  <a:xfrm>
                    <a:off x="3075434" y="2345741"/>
                    <a:ext cx="66366" cy="66366"/>
                  </a:xfrm>
                  <a:prstGeom prst="ellipse">
                    <a:avLst/>
                  </a:prstGeom>
                  <a:solidFill>
                    <a:schemeClr val="tx1"/>
                  </a:solidFill>
                  <a:ln w="12700">
                    <a:solidFill>
                      <a:srgbClr val="0079DB"/>
                    </a:solidFill>
                    <a:miter lim="800000"/>
                    <a:headEnd/>
                    <a:tailEnd/>
                  </a:ln>
                  <a:effectLst/>
                </p:spPr>
                <p:txBody>
                  <a:bodyPr wrap="square" tIns="91440" bIns="91440" rtlCol="0" anchor="t">
                    <a:prstTxWarp prst="textNoShape">
                      <a:avLst/>
                    </a:prstTxWarp>
                    <a:noAutofit/>
                  </a:bodyPr>
                  <a:lstStyle/>
                  <a:p>
                    <a:pPr algn="ctr" defTabSz="1219170">
                      <a:defRPr/>
                    </a:pPr>
                    <a:endParaRPr lang="en-US" kern="0" dirty="0" err="1">
                      <a:solidFill>
                        <a:prstClr val="white"/>
                      </a:solidFill>
                      <a:latin typeface="Century Gothic"/>
                    </a:endParaRPr>
                  </a:p>
                </p:txBody>
              </p:sp>
            </p:grpSp>
            <p:sp>
              <p:nvSpPr>
                <p:cNvPr id="194" name="Oval 64">
                  <a:extLst>
                    <a:ext uri="{FF2B5EF4-FFF2-40B4-BE49-F238E27FC236}">
                      <a16:creationId xmlns:a16="http://schemas.microsoft.com/office/drawing/2014/main" id="{0E9CEDF3-355D-184D-A3E7-31A39B542B6D}"/>
                    </a:ext>
                  </a:extLst>
                </p:cNvPr>
                <p:cNvSpPr/>
                <p:nvPr/>
              </p:nvSpPr>
              <p:spPr>
                <a:xfrm>
                  <a:off x="2419434" y="1062588"/>
                  <a:ext cx="314134" cy="314134"/>
                </a:xfrm>
                <a:prstGeom prst="ellipse">
                  <a:avLst/>
                </a:prstGeom>
                <a:solidFill>
                  <a:schemeClr val="tx1"/>
                </a:solidFill>
                <a:ln w="12700">
                  <a:solidFill>
                    <a:srgbClr val="0079DB"/>
                  </a:solidFill>
                  <a:miter lim="800000"/>
                  <a:headEnd/>
                  <a:tailEnd/>
                </a:ln>
                <a:effectLst/>
              </p:spPr>
              <p:txBody>
                <a:bodyPr wrap="square" tIns="91440" bIns="91440" rtlCol="0" anchor="t">
                  <a:prstTxWarp prst="textNoShape">
                    <a:avLst/>
                  </a:prstTxWarp>
                  <a:noAutofit/>
                </a:bodyPr>
                <a:lstStyle/>
                <a:p>
                  <a:pPr algn="ctr" defTabSz="1219170">
                    <a:defRPr/>
                  </a:pPr>
                  <a:endParaRPr lang="en-US" kern="0" dirty="0" err="1">
                    <a:solidFill>
                      <a:prstClr val="white"/>
                    </a:solidFill>
                    <a:latin typeface="Century Gothic"/>
                  </a:endParaRPr>
                </a:p>
              </p:txBody>
            </p:sp>
            <p:sp>
              <p:nvSpPr>
                <p:cNvPr id="195" name="Oval 64">
                  <a:extLst>
                    <a:ext uri="{FF2B5EF4-FFF2-40B4-BE49-F238E27FC236}">
                      <a16:creationId xmlns:a16="http://schemas.microsoft.com/office/drawing/2014/main" id="{82F5F43B-78CC-8A4A-A94F-BA4736783707}"/>
                    </a:ext>
                  </a:extLst>
                </p:cNvPr>
                <p:cNvSpPr/>
                <p:nvPr/>
              </p:nvSpPr>
              <p:spPr>
                <a:xfrm>
                  <a:off x="2417101" y="4032565"/>
                  <a:ext cx="314134" cy="314134"/>
                </a:xfrm>
                <a:prstGeom prst="ellipse">
                  <a:avLst/>
                </a:prstGeom>
                <a:solidFill>
                  <a:schemeClr val="tx1"/>
                </a:solidFill>
                <a:ln w="12700">
                  <a:solidFill>
                    <a:srgbClr val="0079DB"/>
                  </a:solidFill>
                  <a:miter lim="800000"/>
                  <a:headEnd/>
                  <a:tailEnd/>
                </a:ln>
                <a:effectLst/>
              </p:spPr>
              <p:txBody>
                <a:bodyPr wrap="square" tIns="91440" bIns="91440" rtlCol="0" anchor="t">
                  <a:prstTxWarp prst="textNoShape">
                    <a:avLst/>
                  </a:prstTxWarp>
                  <a:noAutofit/>
                </a:bodyPr>
                <a:lstStyle/>
                <a:p>
                  <a:pPr algn="ctr" defTabSz="1219170">
                    <a:defRPr/>
                  </a:pPr>
                  <a:endParaRPr lang="en-US" kern="0" dirty="0" err="1">
                    <a:solidFill>
                      <a:prstClr val="white"/>
                    </a:solidFill>
                    <a:latin typeface="Century Gothic"/>
                  </a:endParaRPr>
                </a:p>
              </p:txBody>
            </p:sp>
          </p:grpSp>
          <p:sp>
            <p:nvSpPr>
              <p:cNvPr id="515" name="Freeform 214"/>
              <p:cNvSpPr>
                <a:spLocks noEditPoints="1"/>
              </p:cNvSpPr>
              <p:nvPr/>
            </p:nvSpPr>
            <p:spPr bwMode="auto">
              <a:xfrm>
                <a:off x="4675083" y="2941843"/>
                <a:ext cx="359422" cy="491902"/>
              </a:xfrm>
              <a:custGeom>
                <a:avLst/>
                <a:gdLst>
                  <a:gd name="T0" fmla="*/ 1340 w 1558"/>
                  <a:gd name="T1" fmla="*/ 1124 h 2135"/>
                  <a:gd name="T2" fmla="*/ 1093 w 1558"/>
                  <a:gd name="T3" fmla="*/ 1025 h 2135"/>
                  <a:gd name="T4" fmla="*/ 1059 w 1558"/>
                  <a:gd name="T5" fmla="*/ 954 h 2135"/>
                  <a:gd name="T6" fmla="*/ 1279 w 1558"/>
                  <a:gd name="T7" fmla="*/ 1065 h 2135"/>
                  <a:gd name="T8" fmla="*/ 1278 w 1558"/>
                  <a:gd name="T9" fmla="*/ 988 h 2135"/>
                  <a:gd name="T10" fmla="*/ 1219 w 1558"/>
                  <a:gd name="T11" fmla="*/ 753 h 2135"/>
                  <a:gd name="T12" fmla="*/ 1207 w 1558"/>
                  <a:gd name="T13" fmla="*/ 389 h 2135"/>
                  <a:gd name="T14" fmla="*/ 1181 w 1558"/>
                  <a:gd name="T15" fmla="*/ 261 h 2135"/>
                  <a:gd name="T16" fmla="*/ 1085 w 1558"/>
                  <a:gd name="T17" fmla="*/ 113 h 2135"/>
                  <a:gd name="T18" fmla="*/ 946 w 1558"/>
                  <a:gd name="T19" fmla="*/ 39 h 2135"/>
                  <a:gd name="T20" fmla="*/ 822 w 1558"/>
                  <a:gd name="T21" fmla="*/ 19 h 2135"/>
                  <a:gd name="T22" fmla="*/ 698 w 1558"/>
                  <a:gd name="T23" fmla="*/ 1 h 2135"/>
                  <a:gd name="T24" fmla="*/ 556 w 1558"/>
                  <a:gd name="T25" fmla="*/ 44 h 2135"/>
                  <a:gd name="T26" fmla="*/ 406 w 1558"/>
                  <a:gd name="T27" fmla="*/ 170 h 2135"/>
                  <a:gd name="T28" fmla="*/ 336 w 1558"/>
                  <a:gd name="T29" fmla="*/ 334 h 2135"/>
                  <a:gd name="T30" fmla="*/ 316 w 1558"/>
                  <a:gd name="T31" fmla="*/ 718 h 2135"/>
                  <a:gd name="T32" fmla="*/ 265 w 1558"/>
                  <a:gd name="T33" fmla="*/ 973 h 2135"/>
                  <a:gd name="T34" fmla="*/ 226 w 1558"/>
                  <a:gd name="T35" fmla="*/ 1085 h 2135"/>
                  <a:gd name="T36" fmla="*/ 452 w 1558"/>
                  <a:gd name="T37" fmla="*/ 967 h 2135"/>
                  <a:gd name="T38" fmla="*/ 478 w 1558"/>
                  <a:gd name="T39" fmla="*/ 1024 h 2135"/>
                  <a:gd name="T40" fmla="*/ 262 w 1558"/>
                  <a:gd name="T41" fmla="*/ 1093 h 2135"/>
                  <a:gd name="T42" fmla="*/ 139 w 1558"/>
                  <a:gd name="T43" fmla="*/ 1198 h 2135"/>
                  <a:gd name="T44" fmla="*/ 33 w 1558"/>
                  <a:gd name="T45" fmla="*/ 1423 h 2135"/>
                  <a:gd name="T46" fmla="*/ 0 w 1558"/>
                  <a:gd name="T47" fmla="*/ 1784 h 2135"/>
                  <a:gd name="T48" fmla="*/ 145 w 1558"/>
                  <a:gd name="T49" fmla="*/ 1921 h 2135"/>
                  <a:gd name="T50" fmla="*/ 334 w 1558"/>
                  <a:gd name="T51" fmla="*/ 2036 h 2135"/>
                  <a:gd name="T52" fmla="*/ 565 w 1558"/>
                  <a:gd name="T53" fmla="*/ 2113 h 2135"/>
                  <a:gd name="T54" fmla="*/ 994 w 1558"/>
                  <a:gd name="T55" fmla="*/ 2113 h 2135"/>
                  <a:gd name="T56" fmla="*/ 1224 w 1558"/>
                  <a:gd name="T57" fmla="*/ 2036 h 2135"/>
                  <a:gd name="T58" fmla="*/ 1413 w 1558"/>
                  <a:gd name="T59" fmla="*/ 1921 h 2135"/>
                  <a:gd name="T60" fmla="*/ 1558 w 1558"/>
                  <a:gd name="T61" fmla="*/ 1784 h 2135"/>
                  <a:gd name="T62" fmla="*/ 1525 w 1558"/>
                  <a:gd name="T63" fmla="*/ 1423 h 2135"/>
                  <a:gd name="T64" fmla="*/ 1415 w 1558"/>
                  <a:gd name="T65" fmla="*/ 1198 h 2135"/>
                  <a:gd name="T66" fmla="*/ 513 w 1558"/>
                  <a:gd name="T67" fmla="*/ 539 h 2135"/>
                  <a:gd name="T68" fmla="*/ 656 w 1558"/>
                  <a:gd name="T69" fmla="*/ 472 h 2135"/>
                  <a:gd name="T70" fmla="*/ 917 w 1558"/>
                  <a:gd name="T71" fmla="*/ 352 h 2135"/>
                  <a:gd name="T72" fmla="*/ 968 w 1558"/>
                  <a:gd name="T73" fmla="*/ 345 h 2135"/>
                  <a:gd name="T74" fmla="*/ 1001 w 1558"/>
                  <a:gd name="T75" fmla="*/ 433 h 2135"/>
                  <a:gd name="T76" fmla="*/ 1032 w 1558"/>
                  <a:gd name="T77" fmla="*/ 467 h 2135"/>
                  <a:gd name="T78" fmla="*/ 1068 w 1558"/>
                  <a:gd name="T79" fmla="*/ 419 h 2135"/>
                  <a:gd name="T80" fmla="*/ 1095 w 1558"/>
                  <a:gd name="T81" fmla="*/ 433 h 2135"/>
                  <a:gd name="T82" fmla="*/ 1103 w 1558"/>
                  <a:gd name="T83" fmla="*/ 578 h 2135"/>
                  <a:gd name="T84" fmla="*/ 1055 w 1558"/>
                  <a:gd name="T85" fmla="*/ 680 h 2135"/>
                  <a:gd name="T86" fmla="*/ 1035 w 1558"/>
                  <a:gd name="T87" fmla="*/ 718 h 2135"/>
                  <a:gd name="T88" fmla="*/ 937 w 1558"/>
                  <a:gd name="T89" fmla="*/ 884 h 2135"/>
                  <a:gd name="T90" fmla="*/ 782 w 1558"/>
                  <a:gd name="T91" fmla="*/ 976 h 2135"/>
                  <a:gd name="T92" fmla="*/ 649 w 1558"/>
                  <a:gd name="T93" fmla="*/ 924 h 2135"/>
                  <a:gd name="T94" fmla="*/ 521 w 1558"/>
                  <a:gd name="T95" fmla="*/ 776 h 2135"/>
                  <a:gd name="T96" fmla="*/ 487 w 1558"/>
                  <a:gd name="T97" fmla="*/ 624 h 2135"/>
                  <a:gd name="T98" fmla="*/ 383 w 1558"/>
                  <a:gd name="T99" fmla="*/ 1277 h 2135"/>
                  <a:gd name="T100" fmla="*/ 551 w 1558"/>
                  <a:gd name="T101" fmla="*/ 1001 h 2135"/>
                  <a:gd name="T102" fmla="*/ 597 w 1558"/>
                  <a:gd name="T103" fmla="*/ 960 h 2135"/>
                  <a:gd name="T104" fmla="*/ 733 w 1558"/>
                  <a:gd name="T105" fmla="*/ 1037 h 2135"/>
                  <a:gd name="T106" fmla="*/ 825 w 1558"/>
                  <a:gd name="T107" fmla="*/ 1030 h 2135"/>
                  <a:gd name="T108" fmla="*/ 963 w 1558"/>
                  <a:gd name="T109" fmla="*/ 941 h 2135"/>
                  <a:gd name="T110" fmla="*/ 994 w 1558"/>
                  <a:gd name="T111" fmla="*/ 1015 h 2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558" h="2135">
                    <a:moveTo>
                      <a:pt x="1415" y="1198"/>
                    </a:moveTo>
                    <a:lnTo>
                      <a:pt x="1415" y="1198"/>
                    </a:lnTo>
                    <a:lnTo>
                      <a:pt x="1402" y="1183"/>
                    </a:lnTo>
                    <a:lnTo>
                      <a:pt x="1391" y="1169"/>
                    </a:lnTo>
                    <a:lnTo>
                      <a:pt x="1378" y="1156"/>
                    </a:lnTo>
                    <a:lnTo>
                      <a:pt x="1365" y="1145"/>
                    </a:lnTo>
                    <a:lnTo>
                      <a:pt x="1353" y="1134"/>
                    </a:lnTo>
                    <a:lnTo>
                      <a:pt x="1340" y="1124"/>
                    </a:lnTo>
                    <a:lnTo>
                      <a:pt x="1316" y="1106"/>
                    </a:lnTo>
                    <a:lnTo>
                      <a:pt x="1290" y="1092"/>
                    </a:lnTo>
                    <a:lnTo>
                      <a:pt x="1265" y="1079"/>
                    </a:lnTo>
                    <a:lnTo>
                      <a:pt x="1240" y="1070"/>
                    </a:lnTo>
                    <a:lnTo>
                      <a:pt x="1215" y="1060"/>
                    </a:lnTo>
                    <a:lnTo>
                      <a:pt x="1165" y="1046"/>
                    </a:lnTo>
                    <a:lnTo>
                      <a:pt x="1117" y="1032"/>
                    </a:lnTo>
                    <a:lnTo>
                      <a:pt x="1093" y="1025"/>
                    </a:lnTo>
                    <a:lnTo>
                      <a:pt x="1070" y="1016"/>
                    </a:lnTo>
                    <a:lnTo>
                      <a:pt x="1047" y="1006"/>
                    </a:lnTo>
                    <a:lnTo>
                      <a:pt x="1024" y="993"/>
                    </a:lnTo>
                    <a:lnTo>
                      <a:pt x="1024" y="993"/>
                    </a:lnTo>
                    <a:lnTo>
                      <a:pt x="1035" y="982"/>
                    </a:lnTo>
                    <a:lnTo>
                      <a:pt x="1044" y="973"/>
                    </a:lnTo>
                    <a:lnTo>
                      <a:pt x="1059" y="954"/>
                    </a:lnTo>
                    <a:lnTo>
                      <a:pt x="1059" y="954"/>
                    </a:lnTo>
                    <a:lnTo>
                      <a:pt x="1085" y="967"/>
                    </a:lnTo>
                    <a:lnTo>
                      <a:pt x="1085" y="967"/>
                    </a:lnTo>
                    <a:lnTo>
                      <a:pt x="1119" y="981"/>
                    </a:lnTo>
                    <a:lnTo>
                      <a:pt x="1152" y="995"/>
                    </a:lnTo>
                    <a:lnTo>
                      <a:pt x="1185" y="1011"/>
                    </a:lnTo>
                    <a:lnTo>
                      <a:pt x="1216" y="1028"/>
                    </a:lnTo>
                    <a:lnTo>
                      <a:pt x="1248" y="1046"/>
                    </a:lnTo>
                    <a:lnTo>
                      <a:pt x="1279" y="1065"/>
                    </a:lnTo>
                    <a:lnTo>
                      <a:pt x="1310" y="1085"/>
                    </a:lnTo>
                    <a:lnTo>
                      <a:pt x="1341" y="1106"/>
                    </a:lnTo>
                    <a:lnTo>
                      <a:pt x="1341" y="1106"/>
                    </a:lnTo>
                    <a:lnTo>
                      <a:pt x="1326" y="1082"/>
                    </a:lnTo>
                    <a:lnTo>
                      <a:pt x="1312" y="1058"/>
                    </a:lnTo>
                    <a:lnTo>
                      <a:pt x="1301" y="1035"/>
                    </a:lnTo>
                    <a:lnTo>
                      <a:pt x="1289" y="1011"/>
                    </a:lnTo>
                    <a:lnTo>
                      <a:pt x="1278" y="988"/>
                    </a:lnTo>
                    <a:lnTo>
                      <a:pt x="1269" y="966"/>
                    </a:lnTo>
                    <a:lnTo>
                      <a:pt x="1261" y="944"/>
                    </a:lnTo>
                    <a:lnTo>
                      <a:pt x="1253" y="923"/>
                    </a:lnTo>
                    <a:lnTo>
                      <a:pt x="1247" y="900"/>
                    </a:lnTo>
                    <a:lnTo>
                      <a:pt x="1241" y="879"/>
                    </a:lnTo>
                    <a:lnTo>
                      <a:pt x="1230" y="837"/>
                    </a:lnTo>
                    <a:lnTo>
                      <a:pt x="1223" y="795"/>
                    </a:lnTo>
                    <a:lnTo>
                      <a:pt x="1219" y="753"/>
                    </a:lnTo>
                    <a:lnTo>
                      <a:pt x="1215" y="712"/>
                    </a:lnTo>
                    <a:lnTo>
                      <a:pt x="1214" y="670"/>
                    </a:lnTo>
                    <a:lnTo>
                      <a:pt x="1212" y="586"/>
                    </a:lnTo>
                    <a:lnTo>
                      <a:pt x="1210" y="499"/>
                    </a:lnTo>
                    <a:lnTo>
                      <a:pt x="1209" y="455"/>
                    </a:lnTo>
                    <a:lnTo>
                      <a:pt x="1207" y="408"/>
                    </a:lnTo>
                    <a:lnTo>
                      <a:pt x="1207" y="408"/>
                    </a:lnTo>
                    <a:lnTo>
                      <a:pt x="1207" y="389"/>
                    </a:lnTo>
                    <a:lnTo>
                      <a:pt x="1205" y="372"/>
                    </a:lnTo>
                    <a:lnTo>
                      <a:pt x="1203" y="353"/>
                    </a:lnTo>
                    <a:lnTo>
                      <a:pt x="1200" y="334"/>
                    </a:lnTo>
                    <a:lnTo>
                      <a:pt x="1196" y="316"/>
                    </a:lnTo>
                    <a:lnTo>
                      <a:pt x="1192" y="297"/>
                    </a:lnTo>
                    <a:lnTo>
                      <a:pt x="1187" y="278"/>
                    </a:lnTo>
                    <a:lnTo>
                      <a:pt x="1181" y="261"/>
                    </a:lnTo>
                    <a:lnTo>
                      <a:pt x="1181" y="261"/>
                    </a:lnTo>
                    <a:lnTo>
                      <a:pt x="1161" y="219"/>
                    </a:lnTo>
                    <a:lnTo>
                      <a:pt x="1151" y="200"/>
                    </a:lnTo>
                    <a:lnTo>
                      <a:pt x="1139" y="180"/>
                    </a:lnTo>
                    <a:lnTo>
                      <a:pt x="1127" y="163"/>
                    </a:lnTo>
                    <a:lnTo>
                      <a:pt x="1114" y="145"/>
                    </a:lnTo>
                    <a:lnTo>
                      <a:pt x="1100" y="129"/>
                    </a:lnTo>
                    <a:lnTo>
                      <a:pt x="1085" y="113"/>
                    </a:lnTo>
                    <a:lnTo>
                      <a:pt x="1085" y="113"/>
                    </a:lnTo>
                    <a:lnTo>
                      <a:pt x="1066" y="98"/>
                    </a:lnTo>
                    <a:lnTo>
                      <a:pt x="1044" y="82"/>
                    </a:lnTo>
                    <a:lnTo>
                      <a:pt x="1018" y="65"/>
                    </a:lnTo>
                    <a:lnTo>
                      <a:pt x="1004" y="58"/>
                    </a:lnTo>
                    <a:lnTo>
                      <a:pt x="990" y="53"/>
                    </a:lnTo>
                    <a:lnTo>
                      <a:pt x="976" y="47"/>
                    </a:lnTo>
                    <a:lnTo>
                      <a:pt x="961" y="42"/>
                    </a:lnTo>
                    <a:lnTo>
                      <a:pt x="946" y="39"/>
                    </a:lnTo>
                    <a:lnTo>
                      <a:pt x="931" y="36"/>
                    </a:lnTo>
                    <a:lnTo>
                      <a:pt x="915" y="35"/>
                    </a:lnTo>
                    <a:lnTo>
                      <a:pt x="901" y="36"/>
                    </a:lnTo>
                    <a:lnTo>
                      <a:pt x="887" y="39"/>
                    </a:lnTo>
                    <a:lnTo>
                      <a:pt x="873" y="43"/>
                    </a:lnTo>
                    <a:lnTo>
                      <a:pt x="873" y="43"/>
                    </a:lnTo>
                    <a:lnTo>
                      <a:pt x="848" y="30"/>
                    </a:lnTo>
                    <a:lnTo>
                      <a:pt x="822" y="19"/>
                    </a:lnTo>
                    <a:lnTo>
                      <a:pt x="796" y="9"/>
                    </a:lnTo>
                    <a:lnTo>
                      <a:pt x="783" y="7"/>
                    </a:lnTo>
                    <a:lnTo>
                      <a:pt x="769" y="4"/>
                    </a:lnTo>
                    <a:lnTo>
                      <a:pt x="756" y="1"/>
                    </a:lnTo>
                    <a:lnTo>
                      <a:pt x="742" y="0"/>
                    </a:lnTo>
                    <a:lnTo>
                      <a:pt x="728" y="0"/>
                    </a:lnTo>
                    <a:lnTo>
                      <a:pt x="713" y="0"/>
                    </a:lnTo>
                    <a:lnTo>
                      <a:pt x="698" y="1"/>
                    </a:lnTo>
                    <a:lnTo>
                      <a:pt x="681" y="2"/>
                    </a:lnTo>
                    <a:lnTo>
                      <a:pt x="665" y="6"/>
                    </a:lnTo>
                    <a:lnTo>
                      <a:pt x="647" y="9"/>
                    </a:lnTo>
                    <a:lnTo>
                      <a:pt x="647" y="9"/>
                    </a:lnTo>
                    <a:lnTo>
                      <a:pt x="624" y="16"/>
                    </a:lnTo>
                    <a:lnTo>
                      <a:pt x="601" y="25"/>
                    </a:lnTo>
                    <a:lnTo>
                      <a:pt x="578" y="34"/>
                    </a:lnTo>
                    <a:lnTo>
                      <a:pt x="556" y="44"/>
                    </a:lnTo>
                    <a:lnTo>
                      <a:pt x="534" y="56"/>
                    </a:lnTo>
                    <a:lnTo>
                      <a:pt x="514" y="69"/>
                    </a:lnTo>
                    <a:lnTo>
                      <a:pt x="493" y="82"/>
                    </a:lnTo>
                    <a:lnTo>
                      <a:pt x="474" y="97"/>
                    </a:lnTo>
                    <a:lnTo>
                      <a:pt x="455" y="113"/>
                    </a:lnTo>
                    <a:lnTo>
                      <a:pt x="438" y="131"/>
                    </a:lnTo>
                    <a:lnTo>
                      <a:pt x="422" y="150"/>
                    </a:lnTo>
                    <a:lnTo>
                      <a:pt x="406" y="170"/>
                    </a:lnTo>
                    <a:lnTo>
                      <a:pt x="392" y="191"/>
                    </a:lnTo>
                    <a:lnTo>
                      <a:pt x="378" y="213"/>
                    </a:lnTo>
                    <a:lnTo>
                      <a:pt x="367" y="236"/>
                    </a:lnTo>
                    <a:lnTo>
                      <a:pt x="356" y="261"/>
                    </a:lnTo>
                    <a:lnTo>
                      <a:pt x="356" y="261"/>
                    </a:lnTo>
                    <a:lnTo>
                      <a:pt x="350" y="278"/>
                    </a:lnTo>
                    <a:lnTo>
                      <a:pt x="345" y="297"/>
                    </a:lnTo>
                    <a:lnTo>
                      <a:pt x="336" y="334"/>
                    </a:lnTo>
                    <a:lnTo>
                      <a:pt x="330" y="372"/>
                    </a:lnTo>
                    <a:lnTo>
                      <a:pt x="326" y="408"/>
                    </a:lnTo>
                    <a:lnTo>
                      <a:pt x="326" y="408"/>
                    </a:lnTo>
                    <a:lnTo>
                      <a:pt x="323" y="455"/>
                    </a:lnTo>
                    <a:lnTo>
                      <a:pt x="322" y="500"/>
                    </a:lnTo>
                    <a:lnTo>
                      <a:pt x="321" y="589"/>
                    </a:lnTo>
                    <a:lnTo>
                      <a:pt x="319" y="675"/>
                    </a:lnTo>
                    <a:lnTo>
                      <a:pt x="316" y="718"/>
                    </a:lnTo>
                    <a:lnTo>
                      <a:pt x="313" y="760"/>
                    </a:lnTo>
                    <a:lnTo>
                      <a:pt x="308" y="802"/>
                    </a:lnTo>
                    <a:lnTo>
                      <a:pt x="301" y="844"/>
                    </a:lnTo>
                    <a:lnTo>
                      <a:pt x="292" y="886"/>
                    </a:lnTo>
                    <a:lnTo>
                      <a:pt x="286" y="908"/>
                    </a:lnTo>
                    <a:lnTo>
                      <a:pt x="280" y="930"/>
                    </a:lnTo>
                    <a:lnTo>
                      <a:pt x="273" y="951"/>
                    </a:lnTo>
                    <a:lnTo>
                      <a:pt x="265" y="973"/>
                    </a:lnTo>
                    <a:lnTo>
                      <a:pt x="255" y="994"/>
                    </a:lnTo>
                    <a:lnTo>
                      <a:pt x="246" y="1016"/>
                    </a:lnTo>
                    <a:lnTo>
                      <a:pt x="235" y="1038"/>
                    </a:lnTo>
                    <a:lnTo>
                      <a:pt x="223" y="1060"/>
                    </a:lnTo>
                    <a:lnTo>
                      <a:pt x="210" y="1083"/>
                    </a:lnTo>
                    <a:lnTo>
                      <a:pt x="196" y="1106"/>
                    </a:lnTo>
                    <a:lnTo>
                      <a:pt x="196" y="1106"/>
                    </a:lnTo>
                    <a:lnTo>
                      <a:pt x="226" y="1085"/>
                    </a:lnTo>
                    <a:lnTo>
                      <a:pt x="256" y="1065"/>
                    </a:lnTo>
                    <a:lnTo>
                      <a:pt x="287" y="1046"/>
                    </a:lnTo>
                    <a:lnTo>
                      <a:pt x="319" y="1028"/>
                    </a:lnTo>
                    <a:lnTo>
                      <a:pt x="351" y="1011"/>
                    </a:lnTo>
                    <a:lnTo>
                      <a:pt x="384" y="995"/>
                    </a:lnTo>
                    <a:lnTo>
                      <a:pt x="418" y="981"/>
                    </a:lnTo>
                    <a:lnTo>
                      <a:pt x="452" y="967"/>
                    </a:lnTo>
                    <a:lnTo>
                      <a:pt x="452" y="967"/>
                    </a:lnTo>
                    <a:lnTo>
                      <a:pt x="474" y="954"/>
                    </a:lnTo>
                    <a:lnTo>
                      <a:pt x="474" y="954"/>
                    </a:lnTo>
                    <a:lnTo>
                      <a:pt x="496" y="977"/>
                    </a:lnTo>
                    <a:lnTo>
                      <a:pt x="510" y="992"/>
                    </a:lnTo>
                    <a:lnTo>
                      <a:pt x="523" y="1003"/>
                    </a:lnTo>
                    <a:lnTo>
                      <a:pt x="523" y="1003"/>
                    </a:lnTo>
                    <a:lnTo>
                      <a:pt x="500" y="1015"/>
                    </a:lnTo>
                    <a:lnTo>
                      <a:pt x="478" y="1024"/>
                    </a:lnTo>
                    <a:lnTo>
                      <a:pt x="454" y="1032"/>
                    </a:lnTo>
                    <a:lnTo>
                      <a:pt x="431" y="1039"/>
                    </a:lnTo>
                    <a:lnTo>
                      <a:pt x="383" y="1051"/>
                    </a:lnTo>
                    <a:lnTo>
                      <a:pt x="359" y="1057"/>
                    </a:lnTo>
                    <a:lnTo>
                      <a:pt x="335" y="1064"/>
                    </a:lnTo>
                    <a:lnTo>
                      <a:pt x="312" y="1072"/>
                    </a:lnTo>
                    <a:lnTo>
                      <a:pt x="287" y="1082"/>
                    </a:lnTo>
                    <a:lnTo>
                      <a:pt x="262" y="1093"/>
                    </a:lnTo>
                    <a:lnTo>
                      <a:pt x="238" y="1107"/>
                    </a:lnTo>
                    <a:lnTo>
                      <a:pt x="213" y="1125"/>
                    </a:lnTo>
                    <a:lnTo>
                      <a:pt x="201" y="1134"/>
                    </a:lnTo>
                    <a:lnTo>
                      <a:pt x="189" y="1145"/>
                    </a:lnTo>
                    <a:lnTo>
                      <a:pt x="177" y="1156"/>
                    </a:lnTo>
                    <a:lnTo>
                      <a:pt x="164" y="1169"/>
                    </a:lnTo>
                    <a:lnTo>
                      <a:pt x="152" y="1183"/>
                    </a:lnTo>
                    <a:lnTo>
                      <a:pt x="139" y="1198"/>
                    </a:lnTo>
                    <a:lnTo>
                      <a:pt x="139" y="1198"/>
                    </a:lnTo>
                    <a:lnTo>
                      <a:pt x="118" y="1228"/>
                    </a:lnTo>
                    <a:lnTo>
                      <a:pt x="98" y="1258"/>
                    </a:lnTo>
                    <a:lnTo>
                      <a:pt x="82" y="1290"/>
                    </a:lnTo>
                    <a:lnTo>
                      <a:pt x="67" y="1321"/>
                    </a:lnTo>
                    <a:lnTo>
                      <a:pt x="54" y="1355"/>
                    </a:lnTo>
                    <a:lnTo>
                      <a:pt x="42" y="1388"/>
                    </a:lnTo>
                    <a:lnTo>
                      <a:pt x="33" y="1423"/>
                    </a:lnTo>
                    <a:lnTo>
                      <a:pt x="25" y="1459"/>
                    </a:lnTo>
                    <a:lnTo>
                      <a:pt x="18" y="1495"/>
                    </a:lnTo>
                    <a:lnTo>
                      <a:pt x="13" y="1533"/>
                    </a:lnTo>
                    <a:lnTo>
                      <a:pt x="8" y="1571"/>
                    </a:lnTo>
                    <a:lnTo>
                      <a:pt x="5" y="1612"/>
                    </a:lnTo>
                    <a:lnTo>
                      <a:pt x="4" y="1653"/>
                    </a:lnTo>
                    <a:lnTo>
                      <a:pt x="1" y="1695"/>
                    </a:lnTo>
                    <a:lnTo>
                      <a:pt x="0" y="1784"/>
                    </a:lnTo>
                    <a:lnTo>
                      <a:pt x="0" y="1784"/>
                    </a:lnTo>
                    <a:lnTo>
                      <a:pt x="20" y="1805"/>
                    </a:lnTo>
                    <a:lnTo>
                      <a:pt x="40" y="1826"/>
                    </a:lnTo>
                    <a:lnTo>
                      <a:pt x="60" y="1846"/>
                    </a:lnTo>
                    <a:lnTo>
                      <a:pt x="81" y="1866"/>
                    </a:lnTo>
                    <a:lnTo>
                      <a:pt x="102" y="1885"/>
                    </a:lnTo>
                    <a:lnTo>
                      <a:pt x="124" y="1903"/>
                    </a:lnTo>
                    <a:lnTo>
                      <a:pt x="145" y="1921"/>
                    </a:lnTo>
                    <a:lnTo>
                      <a:pt x="168" y="1937"/>
                    </a:lnTo>
                    <a:lnTo>
                      <a:pt x="191" y="1954"/>
                    </a:lnTo>
                    <a:lnTo>
                      <a:pt x="214" y="1969"/>
                    </a:lnTo>
                    <a:lnTo>
                      <a:pt x="238" y="1983"/>
                    </a:lnTo>
                    <a:lnTo>
                      <a:pt x="261" y="1998"/>
                    </a:lnTo>
                    <a:lnTo>
                      <a:pt x="285" y="2011"/>
                    </a:lnTo>
                    <a:lnTo>
                      <a:pt x="309" y="2024"/>
                    </a:lnTo>
                    <a:lnTo>
                      <a:pt x="334" y="2036"/>
                    </a:lnTo>
                    <a:lnTo>
                      <a:pt x="358" y="2047"/>
                    </a:lnTo>
                    <a:lnTo>
                      <a:pt x="384" y="2058"/>
                    </a:lnTo>
                    <a:lnTo>
                      <a:pt x="409" y="2067"/>
                    </a:lnTo>
                    <a:lnTo>
                      <a:pt x="434" y="2077"/>
                    </a:lnTo>
                    <a:lnTo>
                      <a:pt x="460" y="2086"/>
                    </a:lnTo>
                    <a:lnTo>
                      <a:pt x="486" y="2093"/>
                    </a:lnTo>
                    <a:lnTo>
                      <a:pt x="513" y="2100"/>
                    </a:lnTo>
                    <a:lnTo>
                      <a:pt x="565" y="2113"/>
                    </a:lnTo>
                    <a:lnTo>
                      <a:pt x="618" y="2122"/>
                    </a:lnTo>
                    <a:lnTo>
                      <a:pt x="672" y="2129"/>
                    </a:lnTo>
                    <a:lnTo>
                      <a:pt x="726" y="2134"/>
                    </a:lnTo>
                    <a:lnTo>
                      <a:pt x="780" y="2135"/>
                    </a:lnTo>
                    <a:lnTo>
                      <a:pt x="834" y="2134"/>
                    </a:lnTo>
                    <a:lnTo>
                      <a:pt x="887" y="2129"/>
                    </a:lnTo>
                    <a:lnTo>
                      <a:pt x="940" y="2122"/>
                    </a:lnTo>
                    <a:lnTo>
                      <a:pt x="994" y="2113"/>
                    </a:lnTo>
                    <a:lnTo>
                      <a:pt x="1047" y="2100"/>
                    </a:lnTo>
                    <a:lnTo>
                      <a:pt x="1072" y="2093"/>
                    </a:lnTo>
                    <a:lnTo>
                      <a:pt x="1098" y="2086"/>
                    </a:lnTo>
                    <a:lnTo>
                      <a:pt x="1124" y="2077"/>
                    </a:lnTo>
                    <a:lnTo>
                      <a:pt x="1150" y="2067"/>
                    </a:lnTo>
                    <a:lnTo>
                      <a:pt x="1175" y="2058"/>
                    </a:lnTo>
                    <a:lnTo>
                      <a:pt x="1200" y="2047"/>
                    </a:lnTo>
                    <a:lnTo>
                      <a:pt x="1224" y="2036"/>
                    </a:lnTo>
                    <a:lnTo>
                      <a:pt x="1249" y="2024"/>
                    </a:lnTo>
                    <a:lnTo>
                      <a:pt x="1274" y="2011"/>
                    </a:lnTo>
                    <a:lnTo>
                      <a:pt x="1298" y="1998"/>
                    </a:lnTo>
                    <a:lnTo>
                      <a:pt x="1322" y="1983"/>
                    </a:lnTo>
                    <a:lnTo>
                      <a:pt x="1345" y="1969"/>
                    </a:lnTo>
                    <a:lnTo>
                      <a:pt x="1368" y="1954"/>
                    </a:lnTo>
                    <a:lnTo>
                      <a:pt x="1391" y="1937"/>
                    </a:lnTo>
                    <a:lnTo>
                      <a:pt x="1413" y="1921"/>
                    </a:lnTo>
                    <a:lnTo>
                      <a:pt x="1435" y="1903"/>
                    </a:lnTo>
                    <a:lnTo>
                      <a:pt x="1456" y="1885"/>
                    </a:lnTo>
                    <a:lnTo>
                      <a:pt x="1478" y="1866"/>
                    </a:lnTo>
                    <a:lnTo>
                      <a:pt x="1498" y="1846"/>
                    </a:lnTo>
                    <a:lnTo>
                      <a:pt x="1519" y="1826"/>
                    </a:lnTo>
                    <a:lnTo>
                      <a:pt x="1539" y="1805"/>
                    </a:lnTo>
                    <a:lnTo>
                      <a:pt x="1558" y="1784"/>
                    </a:lnTo>
                    <a:lnTo>
                      <a:pt x="1558" y="1784"/>
                    </a:lnTo>
                    <a:lnTo>
                      <a:pt x="1557" y="1695"/>
                    </a:lnTo>
                    <a:lnTo>
                      <a:pt x="1556" y="1653"/>
                    </a:lnTo>
                    <a:lnTo>
                      <a:pt x="1553" y="1612"/>
                    </a:lnTo>
                    <a:lnTo>
                      <a:pt x="1550" y="1571"/>
                    </a:lnTo>
                    <a:lnTo>
                      <a:pt x="1546" y="1533"/>
                    </a:lnTo>
                    <a:lnTo>
                      <a:pt x="1540" y="1495"/>
                    </a:lnTo>
                    <a:lnTo>
                      <a:pt x="1533" y="1459"/>
                    </a:lnTo>
                    <a:lnTo>
                      <a:pt x="1525" y="1423"/>
                    </a:lnTo>
                    <a:lnTo>
                      <a:pt x="1516" y="1388"/>
                    </a:lnTo>
                    <a:lnTo>
                      <a:pt x="1504" y="1355"/>
                    </a:lnTo>
                    <a:lnTo>
                      <a:pt x="1490" y="1321"/>
                    </a:lnTo>
                    <a:lnTo>
                      <a:pt x="1475" y="1290"/>
                    </a:lnTo>
                    <a:lnTo>
                      <a:pt x="1457" y="1258"/>
                    </a:lnTo>
                    <a:lnTo>
                      <a:pt x="1437" y="1228"/>
                    </a:lnTo>
                    <a:lnTo>
                      <a:pt x="1415" y="1198"/>
                    </a:lnTo>
                    <a:lnTo>
                      <a:pt x="1415" y="1198"/>
                    </a:lnTo>
                    <a:close/>
                    <a:moveTo>
                      <a:pt x="487" y="624"/>
                    </a:moveTo>
                    <a:lnTo>
                      <a:pt x="487" y="624"/>
                    </a:lnTo>
                    <a:lnTo>
                      <a:pt x="485" y="606"/>
                    </a:lnTo>
                    <a:lnTo>
                      <a:pt x="486" y="589"/>
                    </a:lnTo>
                    <a:lnTo>
                      <a:pt x="489" y="574"/>
                    </a:lnTo>
                    <a:lnTo>
                      <a:pt x="495" y="561"/>
                    </a:lnTo>
                    <a:lnTo>
                      <a:pt x="502" y="550"/>
                    </a:lnTo>
                    <a:lnTo>
                      <a:pt x="513" y="539"/>
                    </a:lnTo>
                    <a:lnTo>
                      <a:pt x="525" y="528"/>
                    </a:lnTo>
                    <a:lnTo>
                      <a:pt x="539" y="520"/>
                    </a:lnTo>
                    <a:lnTo>
                      <a:pt x="539" y="520"/>
                    </a:lnTo>
                    <a:lnTo>
                      <a:pt x="551" y="514"/>
                    </a:lnTo>
                    <a:lnTo>
                      <a:pt x="564" y="507"/>
                    </a:lnTo>
                    <a:lnTo>
                      <a:pt x="596" y="495"/>
                    </a:lnTo>
                    <a:lnTo>
                      <a:pt x="656" y="472"/>
                    </a:lnTo>
                    <a:lnTo>
                      <a:pt x="656" y="472"/>
                    </a:lnTo>
                    <a:lnTo>
                      <a:pt x="716" y="452"/>
                    </a:lnTo>
                    <a:lnTo>
                      <a:pt x="748" y="440"/>
                    </a:lnTo>
                    <a:lnTo>
                      <a:pt x="781" y="427"/>
                    </a:lnTo>
                    <a:lnTo>
                      <a:pt x="815" y="412"/>
                    </a:lnTo>
                    <a:lnTo>
                      <a:pt x="848" y="394"/>
                    </a:lnTo>
                    <a:lnTo>
                      <a:pt x="881" y="374"/>
                    </a:lnTo>
                    <a:lnTo>
                      <a:pt x="917" y="352"/>
                    </a:lnTo>
                    <a:lnTo>
                      <a:pt x="917" y="352"/>
                    </a:lnTo>
                    <a:lnTo>
                      <a:pt x="927" y="345"/>
                    </a:lnTo>
                    <a:lnTo>
                      <a:pt x="938" y="341"/>
                    </a:lnTo>
                    <a:lnTo>
                      <a:pt x="947" y="338"/>
                    </a:lnTo>
                    <a:lnTo>
                      <a:pt x="952" y="338"/>
                    </a:lnTo>
                    <a:lnTo>
                      <a:pt x="955" y="338"/>
                    </a:lnTo>
                    <a:lnTo>
                      <a:pt x="960" y="340"/>
                    </a:lnTo>
                    <a:lnTo>
                      <a:pt x="963" y="341"/>
                    </a:lnTo>
                    <a:lnTo>
                      <a:pt x="968" y="345"/>
                    </a:lnTo>
                    <a:lnTo>
                      <a:pt x="972" y="350"/>
                    </a:lnTo>
                    <a:lnTo>
                      <a:pt x="975" y="354"/>
                    </a:lnTo>
                    <a:lnTo>
                      <a:pt x="979" y="361"/>
                    </a:lnTo>
                    <a:lnTo>
                      <a:pt x="986" y="378"/>
                    </a:lnTo>
                    <a:lnTo>
                      <a:pt x="986" y="378"/>
                    </a:lnTo>
                    <a:lnTo>
                      <a:pt x="992" y="399"/>
                    </a:lnTo>
                    <a:lnTo>
                      <a:pt x="997" y="422"/>
                    </a:lnTo>
                    <a:lnTo>
                      <a:pt x="1001" y="433"/>
                    </a:lnTo>
                    <a:lnTo>
                      <a:pt x="1006" y="443"/>
                    </a:lnTo>
                    <a:lnTo>
                      <a:pt x="1010" y="452"/>
                    </a:lnTo>
                    <a:lnTo>
                      <a:pt x="1016" y="460"/>
                    </a:lnTo>
                    <a:lnTo>
                      <a:pt x="1016" y="460"/>
                    </a:lnTo>
                    <a:lnTo>
                      <a:pt x="1021" y="465"/>
                    </a:lnTo>
                    <a:lnTo>
                      <a:pt x="1024" y="468"/>
                    </a:lnTo>
                    <a:lnTo>
                      <a:pt x="1029" y="468"/>
                    </a:lnTo>
                    <a:lnTo>
                      <a:pt x="1032" y="467"/>
                    </a:lnTo>
                    <a:lnTo>
                      <a:pt x="1036" y="463"/>
                    </a:lnTo>
                    <a:lnTo>
                      <a:pt x="1040" y="458"/>
                    </a:lnTo>
                    <a:lnTo>
                      <a:pt x="1047" y="447"/>
                    </a:lnTo>
                    <a:lnTo>
                      <a:pt x="1047" y="447"/>
                    </a:lnTo>
                    <a:lnTo>
                      <a:pt x="1052" y="435"/>
                    </a:lnTo>
                    <a:lnTo>
                      <a:pt x="1059" y="426"/>
                    </a:lnTo>
                    <a:lnTo>
                      <a:pt x="1064" y="422"/>
                    </a:lnTo>
                    <a:lnTo>
                      <a:pt x="1068" y="419"/>
                    </a:lnTo>
                    <a:lnTo>
                      <a:pt x="1072" y="417"/>
                    </a:lnTo>
                    <a:lnTo>
                      <a:pt x="1077" y="416"/>
                    </a:lnTo>
                    <a:lnTo>
                      <a:pt x="1077" y="416"/>
                    </a:lnTo>
                    <a:lnTo>
                      <a:pt x="1080" y="417"/>
                    </a:lnTo>
                    <a:lnTo>
                      <a:pt x="1084" y="420"/>
                    </a:lnTo>
                    <a:lnTo>
                      <a:pt x="1089" y="422"/>
                    </a:lnTo>
                    <a:lnTo>
                      <a:pt x="1092" y="427"/>
                    </a:lnTo>
                    <a:lnTo>
                      <a:pt x="1095" y="433"/>
                    </a:lnTo>
                    <a:lnTo>
                      <a:pt x="1098" y="440"/>
                    </a:lnTo>
                    <a:lnTo>
                      <a:pt x="1103" y="456"/>
                    </a:lnTo>
                    <a:lnTo>
                      <a:pt x="1107" y="476"/>
                    </a:lnTo>
                    <a:lnTo>
                      <a:pt x="1109" y="499"/>
                    </a:lnTo>
                    <a:lnTo>
                      <a:pt x="1109" y="524"/>
                    </a:lnTo>
                    <a:lnTo>
                      <a:pt x="1107" y="551"/>
                    </a:lnTo>
                    <a:lnTo>
                      <a:pt x="1107" y="551"/>
                    </a:lnTo>
                    <a:lnTo>
                      <a:pt x="1103" y="578"/>
                    </a:lnTo>
                    <a:lnTo>
                      <a:pt x="1098" y="602"/>
                    </a:lnTo>
                    <a:lnTo>
                      <a:pt x="1091" y="624"/>
                    </a:lnTo>
                    <a:lnTo>
                      <a:pt x="1084" y="643"/>
                    </a:lnTo>
                    <a:lnTo>
                      <a:pt x="1076" y="659"/>
                    </a:lnTo>
                    <a:lnTo>
                      <a:pt x="1068" y="671"/>
                    </a:lnTo>
                    <a:lnTo>
                      <a:pt x="1063" y="675"/>
                    </a:lnTo>
                    <a:lnTo>
                      <a:pt x="1058" y="678"/>
                    </a:lnTo>
                    <a:lnTo>
                      <a:pt x="1055" y="680"/>
                    </a:lnTo>
                    <a:lnTo>
                      <a:pt x="1050" y="680"/>
                    </a:lnTo>
                    <a:lnTo>
                      <a:pt x="1050" y="680"/>
                    </a:lnTo>
                    <a:lnTo>
                      <a:pt x="1045" y="680"/>
                    </a:lnTo>
                    <a:lnTo>
                      <a:pt x="1043" y="682"/>
                    </a:lnTo>
                    <a:lnTo>
                      <a:pt x="1042" y="684"/>
                    </a:lnTo>
                    <a:lnTo>
                      <a:pt x="1042" y="690"/>
                    </a:lnTo>
                    <a:lnTo>
                      <a:pt x="1042" y="690"/>
                    </a:lnTo>
                    <a:lnTo>
                      <a:pt x="1035" y="718"/>
                    </a:lnTo>
                    <a:lnTo>
                      <a:pt x="1027" y="745"/>
                    </a:lnTo>
                    <a:lnTo>
                      <a:pt x="1017" y="771"/>
                    </a:lnTo>
                    <a:lnTo>
                      <a:pt x="1007" y="794"/>
                    </a:lnTo>
                    <a:lnTo>
                      <a:pt x="1007" y="794"/>
                    </a:lnTo>
                    <a:lnTo>
                      <a:pt x="993" y="817"/>
                    </a:lnTo>
                    <a:lnTo>
                      <a:pt x="976" y="841"/>
                    </a:lnTo>
                    <a:lnTo>
                      <a:pt x="958" y="863"/>
                    </a:lnTo>
                    <a:lnTo>
                      <a:pt x="937" y="884"/>
                    </a:lnTo>
                    <a:lnTo>
                      <a:pt x="913" y="904"/>
                    </a:lnTo>
                    <a:lnTo>
                      <a:pt x="887" y="924"/>
                    </a:lnTo>
                    <a:lnTo>
                      <a:pt x="859" y="941"/>
                    </a:lnTo>
                    <a:lnTo>
                      <a:pt x="829" y="959"/>
                    </a:lnTo>
                    <a:lnTo>
                      <a:pt x="829" y="959"/>
                    </a:lnTo>
                    <a:lnTo>
                      <a:pt x="814" y="967"/>
                    </a:lnTo>
                    <a:lnTo>
                      <a:pt x="797" y="973"/>
                    </a:lnTo>
                    <a:lnTo>
                      <a:pt x="782" y="976"/>
                    </a:lnTo>
                    <a:lnTo>
                      <a:pt x="767" y="977"/>
                    </a:lnTo>
                    <a:lnTo>
                      <a:pt x="752" y="976"/>
                    </a:lnTo>
                    <a:lnTo>
                      <a:pt x="738" y="973"/>
                    </a:lnTo>
                    <a:lnTo>
                      <a:pt x="722" y="967"/>
                    </a:lnTo>
                    <a:lnTo>
                      <a:pt x="708" y="959"/>
                    </a:lnTo>
                    <a:lnTo>
                      <a:pt x="708" y="959"/>
                    </a:lnTo>
                    <a:lnTo>
                      <a:pt x="677" y="941"/>
                    </a:lnTo>
                    <a:lnTo>
                      <a:pt x="649" y="924"/>
                    </a:lnTo>
                    <a:lnTo>
                      <a:pt x="623" y="904"/>
                    </a:lnTo>
                    <a:lnTo>
                      <a:pt x="599" y="884"/>
                    </a:lnTo>
                    <a:lnTo>
                      <a:pt x="578" y="863"/>
                    </a:lnTo>
                    <a:lnTo>
                      <a:pt x="561" y="841"/>
                    </a:lnTo>
                    <a:lnTo>
                      <a:pt x="544" y="817"/>
                    </a:lnTo>
                    <a:lnTo>
                      <a:pt x="530" y="794"/>
                    </a:lnTo>
                    <a:lnTo>
                      <a:pt x="530" y="794"/>
                    </a:lnTo>
                    <a:lnTo>
                      <a:pt x="521" y="776"/>
                    </a:lnTo>
                    <a:lnTo>
                      <a:pt x="513" y="758"/>
                    </a:lnTo>
                    <a:lnTo>
                      <a:pt x="506" y="738"/>
                    </a:lnTo>
                    <a:lnTo>
                      <a:pt x="500" y="717"/>
                    </a:lnTo>
                    <a:lnTo>
                      <a:pt x="495" y="696"/>
                    </a:lnTo>
                    <a:lnTo>
                      <a:pt x="492" y="672"/>
                    </a:lnTo>
                    <a:lnTo>
                      <a:pt x="488" y="649"/>
                    </a:lnTo>
                    <a:lnTo>
                      <a:pt x="487" y="624"/>
                    </a:lnTo>
                    <a:lnTo>
                      <a:pt x="487" y="624"/>
                    </a:lnTo>
                    <a:close/>
                    <a:moveTo>
                      <a:pt x="899" y="1208"/>
                    </a:moveTo>
                    <a:lnTo>
                      <a:pt x="899" y="1208"/>
                    </a:lnTo>
                    <a:lnTo>
                      <a:pt x="812" y="1775"/>
                    </a:lnTo>
                    <a:lnTo>
                      <a:pt x="812" y="1775"/>
                    </a:lnTo>
                    <a:lnTo>
                      <a:pt x="681" y="1211"/>
                    </a:lnTo>
                    <a:lnTo>
                      <a:pt x="681" y="1211"/>
                    </a:lnTo>
                    <a:lnTo>
                      <a:pt x="383" y="1277"/>
                    </a:lnTo>
                    <a:lnTo>
                      <a:pt x="383" y="1277"/>
                    </a:lnTo>
                    <a:lnTo>
                      <a:pt x="537" y="1014"/>
                    </a:lnTo>
                    <a:lnTo>
                      <a:pt x="537" y="1014"/>
                    </a:lnTo>
                    <a:lnTo>
                      <a:pt x="539" y="1015"/>
                    </a:lnTo>
                    <a:lnTo>
                      <a:pt x="539" y="1015"/>
                    </a:lnTo>
                    <a:lnTo>
                      <a:pt x="541" y="1015"/>
                    </a:lnTo>
                    <a:lnTo>
                      <a:pt x="542" y="1014"/>
                    </a:lnTo>
                    <a:lnTo>
                      <a:pt x="547" y="1009"/>
                    </a:lnTo>
                    <a:lnTo>
                      <a:pt x="551" y="1001"/>
                    </a:lnTo>
                    <a:lnTo>
                      <a:pt x="555" y="990"/>
                    </a:lnTo>
                    <a:lnTo>
                      <a:pt x="563" y="966"/>
                    </a:lnTo>
                    <a:lnTo>
                      <a:pt x="567" y="953"/>
                    </a:lnTo>
                    <a:lnTo>
                      <a:pt x="569" y="941"/>
                    </a:lnTo>
                    <a:lnTo>
                      <a:pt x="569" y="941"/>
                    </a:lnTo>
                    <a:lnTo>
                      <a:pt x="574" y="941"/>
                    </a:lnTo>
                    <a:lnTo>
                      <a:pt x="574" y="941"/>
                    </a:lnTo>
                    <a:lnTo>
                      <a:pt x="597" y="960"/>
                    </a:lnTo>
                    <a:lnTo>
                      <a:pt x="622" y="980"/>
                    </a:lnTo>
                    <a:lnTo>
                      <a:pt x="647" y="997"/>
                    </a:lnTo>
                    <a:lnTo>
                      <a:pt x="673" y="1015"/>
                    </a:lnTo>
                    <a:lnTo>
                      <a:pt x="673" y="1015"/>
                    </a:lnTo>
                    <a:lnTo>
                      <a:pt x="698" y="1025"/>
                    </a:lnTo>
                    <a:lnTo>
                      <a:pt x="709" y="1030"/>
                    </a:lnTo>
                    <a:lnTo>
                      <a:pt x="721" y="1034"/>
                    </a:lnTo>
                    <a:lnTo>
                      <a:pt x="733" y="1037"/>
                    </a:lnTo>
                    <a:lnTo>
                      <a:pt x="745" y="1039"/>
                    </a:lnTo>
                    <a:lnTo>
                      <a:pt x="756" y="1041"/>
                    </a:lnTo>
                    <a:lnTo>
                      <a:pt x="768" y="1041"/>
                    </a:lnTo>
                    <a:lnTo>
                      <a:pt x="780" y="1041"/>
                    </a:lnTo>
                    <a:lnTo>
                      <a:pt x="791" y="1039"/>
                    </a:lnTo>
                    <a:lnTo>
                      <a:pt x="803" y="1037"/>
                    </a:lnTo>
                    <a:lnTo>
                      <a:pt x="814" y="1034"/>
                    </a:lnTo>
                    <a:lnTo>
                      <a:pt x="825" y="1030"/>
                    </a:lnTo>
                    <a:lnTo>
                      <a:pt x="837" y="1025"/>
                    </a:lnTo>
                    <a:lnTo>
                      <a:pt x="849" y="1021"/>
                    </a:lnTo>
                    <a:lnTo>
                      <a:pt x="859" y="1015"/>
                    </a:lnTo>
                    <a:lnTo>
                      <a:pt x="859" y="1015"/>
                    </a:lnTo>
                    <a:lnTo>
                      <a:pt x="886" y="997"/>
                    </a:lnTo>
                    <a:lnTo>
                      <a:pt x="913" y="980"/>
                    </a:lnTo>
                    <a:lnTo>
                      <a:pt x="940" y="960"/>
                    </a:lnTo>
                    <a:lnTo>
                      <a:pt x="963" y="941"/>
                    </a:lnTo>
                    <a:lnTo>
                      <a:pt x="963" y="941"/>
                    </a:lnTo>
                    <a:lnTo>
                      <a:pt x="972" y="966"/>
                    </a:lnTo>
                    <a:lnTo>
                      <a:pt x="981" y="990"/>
                    </a:lnTo>
                    <a:lnTo>
                      <a:pt x="989" y="1009"/>
                    </a:lnTo>
                    <a:lnTo>
                      <a:pt x="992" y="1014"/>
                    </a:lnTo>
                    <a:lnTo>
                      <a:pt x="993" y="1015"/>
                    </a:lnTo>
                    <a:lnTo>
                      <a:pt x="994" y="1015"/>
                    </a:lnTo>
                    <a:lnTo>
                      <a:pt x="994" y="1015"/>
                    </a:lnTo>
                    <a:lnTo>
                      <a:pt x="1006" y="1008"/>
                    </a:lnTo>
                    <a:lnTo>
                      <a:pt x="1017" y="999"/>
                    </a:lnTo>
                    <a:lnTo>
                      <a:pt x="1017" y="999"/>
                    </a:lnTo>
                    <a:lnTo>
                      <a:pt x="1207" y="1267"/>
                    </a:lnTo>
                    <a:lnTo>
                      <a:pt x="1207" y="1267"/>
                    </a:lnTo>
                    <a:lnTo>
                      <a:pt x="899" y="1208"/>
                    </a:lnTo>
                    <a:lnTo>
                      <a:pt x="899" y="1208"/>
                    </a:lnTo>
                    <a:close/>
                  </a:path>
                </a:pathLst>
              </a:custGeom>
              <a:solidFill>
                <a:srgbClr val="5F606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70">
                  <a:defRPr/>
                </a:pPr>
                <a:endParaRPr lang="en-US" sz="2400">
                  <a:solidFill>
                    <a:srgbClr val="3C3C3B"/>
                  </a:solidFill>
                  <a:latin typeface="Century Gothic"/>
                </a:endParaRPr>
              </a:p>
            </p:txBody>
          </p:sp>
          <p:grpSp>
            <p:nvGrpSpPr>
              <p:cNvPr id="9" name="Group 8">
                <a:extLst>
                  <a:ext uri="{FF2B5EF4-FFF2-40B4-BE49-F238E27FC236}">
                    <a16:creationId xmlns:a16="http://schemas.microsoft.com/office/drawing/2014/main" id="{A7330114-66A1-114F-B6F4-E7F7ABEC3E93}"/>
                  </a:ext>
                </a:extLst>
              </p:cNvPr>
              <p:cNvGrpSpPr/>
              <p:nvPr/>
            </p:nvGrpSpPr>
            <p:grpSpPr>
              <a:xfrm>
                <a:off x="2133133" y="1431076"/>
                <a:ext cx="654790" cy="491902"/>
                <a:chOff x="1966659" y="2124586"/>
                <a:chExt cx="654790" cy="491902"/>
              </a:xfrm>
            </p:grpSpPr>
            <p:sp>
              <p:nvSpPr>
                <p:cNvPr id="232" name="Freeform 214">
                  <a:extLst>
                    <a:ext uri="{FF2B5EF4-FFF2-40B4-BE49-F238E27FC236}">
                      <a16:creationId xmlns:a16="http://schemas.microsoft.com/office/drawing/2014/main" id="{21F4F914-6235-7240-A1C2-DAAD0524A74A}"/>
                    </a:ext>
                  </a:extLst>
                </p:cNvPr>
                <p:cNvSpPr>
                  <a:spLocks noEditPoints="1"/>
                </p:cNvSpPr>
                <p:nvPr/>
              </p:nvSpPr>
              <p:spPr bwMode="auto">
                <a:xfrm>
                  <a:off x="1966659" y="2124586"/>
                  <a:ext cx="359422" cy="491902"/>
                </a:xfrm>
                <a:custGeom>
                  <a:avLst/>
                  <a:gdLst>
                    <a:gd name="T0" fmla="*/ 1340 w 1558"/>
                    <a:gd name="T1" fmla="*/ 1124 h 2135"/>
                    <a:gd name="T2" fmla="*/ 1093 w 1558"/>
                    <a:gd name="T3" fmla="*/ 1025 h 2135"/>
                    <a:gd name="T4" fmla="*/ 1059 w 1558"/>
                    <a:gd name="T5" fmla="*/ 954 h 2135"/>
                    <a:gd name="T6" fmla="*/ 1279 w 1558"/>
                    <a:gd name="T7" fmla="*/ 1065 h 2135"/>
                    <a:gd name="T8" fmla="*/ 1278 w 1558"/>
                    <a:gd name="T9" fmla="*/ 988 h 2135"/>
                    <a:gd name="T10" fmla="*/ 1219 w 1558"/>
                    <a:gd name="T11" fmla="*/ 753 h 2135"/>
                    <a:gd name="T12" fmla="*/ 1207 w 1558"/>
                    <a:gd name="T13" fmla="*/ 389 h 2135"/>
                    <a:gd name="T14" fmla="*/ 1181 w 1558"/>
                    <a:gd name="T15" fmla="*/ 261 h 2135"/>
                    <a:gd name="T16" fmla="*/ 1085 w 1558"/>
                    <a:gd name="T17" fmla="*/ 113 h 2135"/>
                    <a:gd name="T18" fmla="*/ 946 w 1558"/>
                    <a:gd name="T19" fmla="*/ 39 h 2135"/>
                    <a:gd name="T20" fmla="*/ 822 w 1558"/>
                    <a:gd name="T21" fmla="*/ 19 h 2135"/>
                    <a:gd name="T22" fmla="*/ 698 w 1558"/>
                    <a:gd name="T23" fmla="*/ 1 h 2135"/>
                    <a:gd name="T24" fmla="*/ 556 w 1558"/>
                    <a:gd name="T25" fmla="*/ 44 h 2135"/>
                    <a:gd name="T26" fmla="*/ 406 w 1558"/>
                    <a:gd name="T27" fmla="*/ 170 h 2135"/>
                    <a:gd name="T28" fmla="*/ 336 w 1558"/>
                    <a:gd name="T29" fmla="*/ 334 h 2135"/>
                    <a:gd name="T30" fmla="*/ 316 w 1558"/>
                    <a:gd name="T31" fmla="*/ 718 h 2135"/>
                    <a:gd name="T32" fmla="*/ 265 w 1558"/>
                    <a:gd name="T33" fmla="*/ 973 h 2135"/>
                    <a:gd name="T34" fmla="*/ 226 w 1558"/>
                    <a:gd name="T35" fmla="*/ 1085 h 2135"/>
                    <a:gd name="T36" fmla="*/ 452 w 1558"/>
                    <a:gd name="T37" fmla="*/ 967 h 2135"/>
                    <a:gd name="T38" fmla="*/ 478 w 1558"/>
                    <a:gd name="T39" fmla="*/ 1024 h 2135"/>
                    <a:gd name="T40" fmla="*/ 262 w 1558"/>
                    <a:gd name="T41" fmla="*/ 1093 h 2135"/>
                    <a:gd name="T42" fmla="*/ 139 w 1558"/>
                    <a:gd name="T43" fmla="*/ 1198 h 2135"/>
                    <a:gd name="T44" fmla="*/ 33 w 1558"/>
                    <a:gd name="T45" fmla="*/ 1423 h 2135"/>
                    <a:gd name="T46" fmla="*/ 0 w 1558"/>
                    <a:gd name="T47" fmla="*/ 1784 h 2135"/>
                    <a:gd name="T48" fmla="*/ 145 w 1558"/>
                    <a:gd name="T49" fmla="*/ 1921 h 2135"/>
                    <a:gd name="T50" fmla="*/ 334 w 1558"/>
                    <a:gd name="T51" fmla="*/ 2036 h 2135"/>
                    <a:gd name="T52" fmla="*/ 565 w 1558"/>
                    <a:gd name="T53" fmla="*/ 2113 h 2135"/>
                    <a:gd name="T54" fmla="*/ 994 w 1558"/>
                    <a:gd name="T55" fmla="*/ 2113 h 2135"/>
                    <a:gd name="T56" fmla="*/ 1224 w 1558"/>
                    <a:gd name="T57" fmla="*/ 2036 h 2135"/>
                    <a:gd name="T58" fmla="*/ 1413 w 1558"/>
                    <a:gd name="T59" fmla="*/ 1921 h 2135"/>
                    <a:gd name="T60" fmla="*/ 1558 w 1558"/>
                    <a:gd name="T61" fmla="*/ 1784 h 2135"/>
                    <a:gd name="T62" fmla="*/ 1525 w 1558"/>
                    <a:gd name="T63" fmla="*/ 1423 h 2135"/>
                    <a:gd name="T64" fmla="*/ 1415 w 1558"/>
                    <a:gd name="T65" fmla="*/ 1198 h 2135"/>
                    <a:gd name="T66" fmla="*/ 513 w 1558"/>
                    <a:gd name="T67" fmla="*/ 539 h 2135"/>
                    <a:gd name="T68" fmla="*/ 656 w 1558"/>
                    <a:gd name="T69" fmla="*/ 472 h 2135"/>
                    <a:gd name="T70" fmla="*/ 917 w 1558"/>
                    <a:gd name="T71" fmla="*/ 352 h 2135"/>
                    <a:gd name="T72" fmla="*/ 968 w 1558"/>
                    <a:gd name="T73" fmla="*/ 345 h 2135"/>
                    <a:gd name="T74" fmla="*/ 1001 w 1558"/>
                    <a:gd name="T75" fmla="*/ 433 h 2135"/>
                    <a:gd name="T76" fmla="*/ 1032 w 1558"/>
                    <a:gd name="T77" fmla="*/ 467 h 2135"/>
                    <a:gd name="T78" fmla="*/ 1068 w 1558"/>
                    <a:gd name="T79" fmla="*/ 419 h 2135"/>
                    <a:gd name="T80" fmla="*/ 1095 w 1558"/>
                    <a:gd name="T81" fmla="*/ 433 h 2135"/>
                    <a:gd name="T82" fmla="*/ 1103 w 1558"/>
                    <a:gd name="T83" fmla="*/ 578 h 2135"/>
                    <a:gd name="T84" fmla="*/ 1055 w 1558"/>
                    <a:gd name="T85" fmla="*/ 680 h 2135"/>
                    <a:gd name="T86" fmla="*/ 1035 w 1558"/>
                    <a:gd name="T87" fmla="*/ 718 h 2135"/>
                    <a:gd name="T88" fmla="*/ 937 w 1558"/>
                    <a:gd name="T89" fmla="*/ 884 h 2135"/>
                    <a:gd name="T90" fmla="*/ 782 w 1558"/>
                    <a:gd name="T91" fmla="*/ 976 h 2135"/>
                    <a:gd name="T92" fmla="*/ 649 w 1558"/>
                    <a:gd name="T93" fmla="*/ 924 h 2135"/>
                    <a:gd name="T94" fmla="*/ 521 w 1558"/>
                    <a:gd name="T95" fmla="*/ 776 h 2135"/>
                    <a:gd name="T96" fmla="*/ 487 w 1558"/>
                    <a:gd name="T97" fmla="*/ 624 h 2135"/>
                    <a:gd name="T98" fmla="*/ 383 w 1558"/>
                    <a:gd name="T99" fmla="*/ 1277 h 2135"/>
                    <a:gd name="T100" fmla="*/ 551 w 1558"/>
                    <a:gd name="T101" fmla="*/ 1001 h 2135"/>
                    <a:gd name="T102" fmla="*/ 597 w 1558"/>
                    <a:gd name="T103" fmla="*/ 960 h 2135"/>
                    <a:gd name="T104" fmla="*/ 733 w 1558"/>
                    <a:gd name="T105" fmla="*/ 1037 h 2135"/>
                    <a:gd name="T106" fmla="*/ 825 w 1558"/>
                    <a:gd name="T107" fmla="*/ 1030 h 2135"/>
                    <a:gd name="T108" fmla="*/ 963 w 1558"/>
                    <a:gd name="T109" fmla="*/ 941 h 2135"/>
                    <a:gd name="T110" fmla="*/ 994 w 1558"/>
                    <a:gd name="T111" fmla="*/ 1015 h 2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558" h="2135">
                      <a:moveTo>
                        <a:pt x="1415" y="1198"/>
                      </a:moveTo>
                      <a:lnTo>
                        <a:pt x="1415" y="1198"/>
                      </a:lnTo>
                      <a:lnTo>
                        <a:pt x="1402" y="1183"/>
                      </a:lnTo>
                      <a:lnTo>
                        <a:pt x="1391" y="1169"/>
                      </a:lnTo>
                      <a:lnTo>
                        <a:pt x="1378" y="1156"/>
                      </a:lnTo>
                      <a:lnTo>
                        <a:pt x="1365" y="1145"/>
                      </a:lnTo>
                      <a:lnTo>
                        <a:pt x="1353" y="1134"/>
                      </a:lnTo>
                      <a:lnTo>
                        <a:pt x="1340" y="1124"/>
                      </a:lnTo>
                      <a:lnTo>
                        <a:pt x="1316" y="1106"/>
                      </a:lnTo>
                      <a:lnTo>
                        <a:pt x="1290" y="1092"/>
                      </a:lnTo>
                      <a:lnTo>
                        <a:pt x="1265" y="1079"/>
                      </a:lnTo>
                      <a:lnTo>
                        <a:pt x="1240" y="1070"/>
                      </a:lnTo>
                      <a:lnTo>
                        <a:pt x="1215" y="1060"/>
                      </a:lnTo>
                      <a:lnTo>
                        <a:pt x="1165" y="1046"/>
                      </a:lnTo>
                      <a:lnTo>
                        <a:pt x="1117" y="1032"/>
                      </a:lnTo>
                      <a:lnTo>
                        <a:pt x="1093" y="1025"/>
                      </a:lnTo>
                      <a:lnTo>
                        <a:pt x="1070" y="1016"/>
                      </a:lnTo>
                      <a:lnTo>
                        <a:pt x="1047" y="1006"/>
                      </a:lnTo>
                      <a:lnTo>
                        <a:pt x="1024" y="993"/>
                      </a:lnTo>
                      <a:lnTo>
                        <a:pt x="1024" y="993"/>
                      </a:lnTo>
                      <a:lnTo>
                        <a:pt x="1035" y="982"/>
                      </a:lnTo>
                      <a:lnTo>
                        <a:pt x="1044" y="973"/>
                      </a:lnTo>
                      <a:lnTo>
                        <a:pt x="1059" y="954"/>
                      </a:lnTo>
                      <a:lnTo>
                        <a:pt x="1059" y="954"/>
                      </a:lnTo>
                      <a:lnTo>
                        <a:pt x="1085" y="967"/>
                      </a:lnTo>
                      <a:lnTo>
                        <a:pt x="1085" y="967"/>
                      </a:lnTo>
                      <a:lnTo>
                        <a:pt x="1119" y="981"/>
                      </a:lnTo>
                      <a:lnTo>
                        <a:pt x="1152" y="995"/>
                      </a:lnTo>
                      <a:lnTo>
                        <a:pt x="1185" y="1011"/>
                      </a:lnTo>
                      <a:lnTo>
                        <a:pt x="1216" y="1028"/>
                      </a:lnTo>
                      <a:lnTo>
                        <a:pt x="1248" y="1046"/>
                      </a:lnTo>
                      <a:lnTo>
                        <a:pt x="1279" y="1065"/>
                      </a:lnTo>
                      <a:lnTo>
                        <a:pt x="1310" y="1085"/>
                      </a:lnTo>
                      <a:lnTo>
                        <a:pt x="1341" y="1106"/>
                      </a:lnTo>
                      <a:lnTo>
                        <a:pt x="1341" y="1106"/>
                      </a:lnTo>
                      <a:lnTo>
                        <a:pt x="1326" y="1082"/>
                      </a:lnTo>
                      <a:lnTo>
                        <a:pt x="1312" y="1058"/>
                      </a:lnTo>
                      <a:lnTo>
                        <a:pt x="1301" y="1035"/>
                      </a:lnTo>
                      <a:lnTo>
                        <a:pt x="1289" y="1011"/>
                      </a:lnTo>
                      <a:lnTo>
                        <a:pt x="1278" y="988"/>
                      </a:lnTo>
                      <a:lnTo>
                        <a:pt x="1269" y="966"/>
                      </a:lnTo>
                      <a:lnTo>
                        <a:pt x="1261" y="944"/>
                      </a:lnTo>
                      <a:lnTo>
                        <a:pt x="1253" y="923"/>
                      </a:lnTo>
                      <a:lnTo>
                        <a:pt x="1247" y="900"/>
                      </a:lnTo>
                      <a:lnTo>
                        <a:pt x="1241" y="879"/>
                      </a:lnTo>
                      <a:lnTo>
                        <a:pt x="1230" y="837"/>
                      </a:lnTo>
                      <a:lnTo>
                        <a:pt x="1223" y="795"/>
                      </a:lnTo>
                      <a:lnTo>
                        <a:pt x="1219" y="753"/>
                      </a:lnTo>
                      <a:lnTo>
                        <a:pt x="1215" y="712"/>
                      </a:lnTo>
                      <a:lnTo>
                        <a:pt x="1214" y="670"/>
                      </a:lnTo>
                      <a:lnTo>
                        <a:pt x="1212" y="586"/>
                      </a:lnTo>
                      <a:lnTo>
                        <a:pt x="1210" y="499"/>
                      </a:lnTo>
                      <a:lnTo>
                        <a:pt x="1209" y="455"/>
                      </a:lnTo>
                      <a:lnTo>
                        <a:pt x="1207" y="408"/>
                      </a:lnTo>
                      <a:lnTo>
                        <a:pt x="1207" y="408"/>
                      </a:lnTo>
                      <a:lnTo>
                        <a:pt x="1207" y="389"/>
                      </a:lnTo>
                      <a:lnTo>
                        <a:pt x="1205" y="372"/>
                      </a:lnTo>
                      <a:lnTo>
                        <a:pt x="1203" y="353"/>
                      </a:lnTo>
                      <a:lnTo>
                        <a:pt x="1200" y="334"/>
                      </a:lnTo>
                      <a:lnTo>
                        <a:pt x="1196" y="316"/>
                      </a:lnTo>
                      <a:lnTo>
                        <a:pt x="1192" y="297"/>
                      </a:lnTo>
                      <a:lnTo>
                        <a:pt x="1187" y="278"/>
                      </a:lnTo>
                      <a:lnTo>
                        <a:pt x="1181" y="261"/>
                      </a:lnTo>
                      <a:lnTo>
                        <a:pt x="1181" y="261"/>
                      </a:lnTo>
                      <a:lnTo>
                        <a:pt x="1161" y="219"/>
                      </a:lnTo>
                      <a:lnTo>
                        <a:pt x="1151" y="200"/>
                      </a:lnTo>
                      <a:lnTo>
                        <a:pt x="1139" y="180"/>
                      </a:lnTo>
                      <a:lnTo>
                        <a:pt x="1127" y="163"/>
                      </a:lnTo>
                      <a:lnTo>
                        <a:pt x="1114" y="145"/>
                      </a:lnTo>
                      <a:lnTo>
                        <a:pt x="1100" y="129"/>
                      </a:lnTo>
                      <a:lnTo>
                        <a:pt x="1085" y="113"/>
                      </a:lnTo>
                      <a:lnTo>
                        <a:pt x="1085" y="113"/>
                      </a:lnTo>
                      <a:lnTo>
                        <a:pt x="1066" y="98"/>
                      </a:lnTo>
                      <a:lnTo>
                        <a:pt x="1044" y="82"/>
                      </a:lnTo>
                      <a:lnTo>
                        <a:pt x="1018" y="65"/>
                      </a:lnTo>
                      <a:lnTo>
                        <a:pt x="1004" y="58"/>
                      </a:lnTo>
                      <a:lnTo>
                        <a:pt x="990" y="53"/>
                      </a:lnTo>
                      <a:lnTo>
                        <a:pt x="976" y="47"/>
                      </a:lnTo>
                      <a:lnTo>
                        <a:pt x="961" y="42"/>
                      </a:lnTo>
                      <a:lnTo>
                        <a:pt x="946" y="39"/>
                      </a:lnTo>
                      <a:lnTo>
                        <a:pt x="931" y="36"/>
                      </a:lnTo>
                      <a:lnTo>
                        <a:pt x="915" y="35"/>
                      </a:lnTo>
                      <a:lnTo>
                        <a:pt x="901" y="36"/>
                      </a:lnTo>
                      <a:lnTo>
                        <a:pt x="887" y="39"/>
                      </a:lnTo>
                      <a:lnTo>
                        <a:pt x="873" y="43"/>
                      </a:lnTo>
                      <a:lnTo>
                        <a:pt x="873" y="43"/>
                      </a:lnTo>
                      <a:lnTo>
                        <a:pt x="848" y="30"/>
                      </a:lnTo>
                      <a:lnTo>
                        <a:pt x="822" y="19"/>
                      </a:lnTo>
                      <a:lnTo>
                        <a:pt x="796" y="9"/>
                      </a:lnTo>
                      <a:lnTo>
                        <a:pt x="783" y="7"/>
                      </a:lnTo>
                      <a:lnTo>
                        <a:pt x="769" y="4"/>
                      </a:lnTo>
                      <a:lnTo>
                        <a:pt x="756" y="1"/>
                      </a:lnTo>
                      <a:lnTo>
                        <a:pt x="742" y="0"/>
                      </a:lnTo>
                      <a:lnTo>
                        <a:pt x="728" y="0"/>
                      </a:lnTo>
                      <a:lnTo>
                        <a:pt x="713" y="0"/>
                      </a:lnTo>
                      <a:lnTo>
                        <a:pt x="698" y="1"/>
                      </a:lnTo>
                      <a:lnTo>
                        <a:pt x="681" y="2"/>
                      </a:lnTo>
                      <a:lnTo>
                        <a:pt x="665" y="6"/>
                      </a:lnTo>
                      <a:lnTo>
                        <a:pt x="647" y="9"/>
                      </a:lnTo>
                      <a:lnTo>
                        <a:pt x="647" y="9"/>
                      </a:lnTo>
                      <a:lnTo>
                        <a:pt x="624" y="16"/>
                      </a:lnTo>
                      <a:lnTo>
                        <a:pt x="601" y="25"/>
                      </a:lnTo>
                      <a:lnTo>
                        <a:pt x="578" y="34"/>
                      </a:lnTo>
                      <a:lnTo>
                        <a:pt x="556" y="44"/>
                      </a:lnTo>
                      <a:lnTo>
                        <a:pt x="534" y="56"/>
                      </a:lnTo>
                      <a:lnTo>
                        <a:pt x="514" y="69"/>
                      </a:lnTo>
                      <a:lnTo>
                        <a:pt x="493" y="82"/>
                      </a:lnTo>
                      <a:lnTo>
                        <a:pt x="474" y="97"/>
                      </a:lnTo>
                      <a:lnTo>
                        <a:pt x="455" y="113"/>
                      </a:lnTo>
                      <a:lnTo>
                        <a:pt x="438" y="131"/>
                      </a:lnTo>
                      <a:lnTo>
                        <a:pt x="422" y="150"/>
                      </a:lnTo>
                      <a:lnTo>
                        <a:pt x="406" y="170"/>
                      </a:lnTo>
                      <a:lnTo>
                        <a:pt x="392" y="191"/>
                      </a:lnTo>
                      <a:lnTo>
                        <a:pt x="378" y="213"/>
                      </a:lnTo>
                      <a:lnTo>
                        <a:pt x="367" y="236"/>
                      </a:lnTo>
                      <a:lnTo>
                        <a:pt x="356" y="261"/>
                      </a:lnTo>
                      <a:lnTo>
                        <a:pt x="356" y="261"/>
                      </a:lnTo>
                      <a:lnTo>
                        <a:pt x="350" y="278"/>
                      </a:lnTo>
                      <a:lnTo>
                        <a:pt x="345" y="297"/>
                      </a:lnTo>
                      <a:lnTo>
                        <a:pt x="336" y="334"/>
                      </a:lnTo>
                      <a:lnTo>
                        <a:pt x="330" y="372"/>
                      </a:lnTo>
                      <a:lnTo>
                        <a:pt x="326" y="408"/>
                      </a:lnTo>
                      <a:lnTo>
                        <a:pt x="326" y="408"/>
                      </a:lnTo>
                      <a:lnTo>
                        <a:pt x="323" y="455"/>
                      </a:lnTo>
                      <a:lnTo>
                        <a:pt x="322" y="500"/>
                      </a:lnTo>
                      <a:lnTo>
                        <a:pt x="321" y="589"/>
                      </a:lnTo>
                      <a:lnTo>
                        <a:pt x="319" y="675"/>
                      </a:lnTo>
                      <a:lnTo>
                        <a:pt x="316" y="718"/>
                      </a:lnTo>
                      <a:lnTo>
                        <a:pt x="313" y="760"/>
                      </a:lnTo>
                      <a:lnTo>
                        <a:pt x="308" y="802"/>
                      </a:lnTo>
                      <a:lnTo>
                        <a:pt x="301" y="844"/>
                      </a:lnTo>
                      <a:lnTo>
                        <a:pt x="292" y="886"/>
                      </a:lnTo>
                      <a:lnTo>
                        <a:pt x="286" y="908"/>
                      </a:lnTo>
                      <a:lnTo>
                        <a:pt x="280" y="930"/>
                      </a:lnTo>
                      <a:lnTo>
                        <a:pt x="273" y="951"/>
                      </a:lnTo>
                      <a:lnTo>
                        <a:pt x="265" y="973"/>
                      </a:lnTo>
                      <a:lnTo>
                        <a:pt x="255" y="994"/>
                      </a:lnTo>
                      <a:lnTo>
                        <a:pt x="246" y="1016"/>
                      </a:lnTo>
                      <a:lnTo>
                        <a:pt x="235" y="1038"/>
                      </a:lnTo>
                      <a:lnTo>
                        <a:pt x="223" y="1060"/>
                      </a:lnTo>
                      <a:lnTo>
                        <a:pt x="210" y="1083"/>
                      </a:lnTo>
                      <a:lnTo>
                        <a:pt x="196" y="1106"/>
                      </a:lnTo>
                      <a:lnTo>
                        <a:pt x="196" y="1106"/>
                      </a:lnTo>
                      <a:lnTo>
                        <a:pt x="226" y="1085"/>
                      </a:lnTo>
                      <a:lnTo>
                        <a:pt x="256" y="1065"/>
                      </a:lnTo>
                      <a:lnTo>
                        <a:pt x="287" y="1046"/>
                      </a:lnTo>
                      <a:lnTo>
                        <a:pt x="319" y="1028"/>
                      </a:lnTo>
                      <a:lnTo>
                        <a:pt x="351" y="1011"/>
                      </a:lnTo>
                      <a:lnTo>
                        <a:pt x="384" y="995"/>
                      </a:lnTo>
                      <a:lnTo>
                        <a:pt x="418" y="981"/>
                      </a:lnTo>
                      <a:lnTo>
                        <a:pt x="452" y="967"/>
                      </a:lnTo>
                      <a:lnTo>
                        <a:pt x="452" y="967"/>
                      </a:lnTo>
                      <a:lnTo>
                        <a:pt x="474" y="954"/>
                      </a:lnTo>
                      <a:lnTo>
                        <a:pt x="474" y="954"/>
                      </a:lnTo>
                      <a:lnTo>
                        <a:pt x="496" y="977"/>
                      </a:lnTo>
                      <a:lnTo>
                        <a:pt x="510" y="992"/>
                      </a:lnTo>
                      <a:lnTo>
                        <a:pt x="523" y="1003"/>
                      </a:lnTo>
                      <a:lnTo>
                        <a:pt x="523" y="1003"/>
                      </a:lnTo>
                      <a:lnTo>
                        <a:pt x="500" y="1015"/>
                      </a:lnTo>
                      <a:lnTo>
                        <a:pt x="478" y="1024"/>
                      </a:lnTo>
                      <a:lnTo>
                        <a:pt x="454" y="1032"/>
                      </a:lnTo>
                      <a:lnTo>
                        <a:pt x="431" y="1039"/>
                      </a:lnTo>
                      <a:lnTo>
                        <a:pt x="383" y="1051"/>
                      </a:lnTo>
                      <a:lnTo>
                        <a:pt x="359" y="1057"/>
                      </a:lnTo>
                      <a:lnTo>
                        <a:pt x="335" y="1064"/>
                      </a:lnTo>
                      <a:lnTo>
                        <a:pt x="312" y="1072"/>
                      </a:lnTo>
                      <a:lnTo>
                        <a:pt x="287" y="1082"/>
                      </a:lnTo>
                      <a:lnTo>
                        <a:pt x="262" y="1093"/>
                      </a:lnTo>
                      <a:lnTo>
                        <a:pt x="238" y="1107"/>
                      </a:lnTo>
                      <a:lnTo>
                        <a:pt x="213" y="1125"/>
                      </a:lnTo>
                      <a:lnTo>
                        <a:pt x="201" y="1134"/>
                      </a:lnTo>
                      <a:lnTo>
                        <a:pt x="189" y="1145"/>
                      </a:lnTo>
                      <a:lnTo>
                        <a:pt x="177" y="1156"/>
                      </a:lnTo>
                      <a:lnTo>
                        <a:pt x="164" y="1169"/>
                      </a:lnTo>
                      <a:lnTo>
                        <a:pt x="152" y="1183"/>
                      </a:lnTo>
                      <a:lnTo>
                        <a:pt x="139" y="1198"/>
                      </a:lnTo>
                      <a:lnTo>
                        <a:pt x="139" y="1198"/>
                      </a:lnTo>
                      <a:lnTo>
                        <a:pt x="118" y="1228"/>
                      </a:lnTo>
                      <a:lnTo>
                        <a:pt x="98" y="1258"/>
                      </a:lnTo>
                      <a:lnTo>
                        <a:pt x="82" y="1290"/>
                      </a:lnTo>
                      <a:lnTo>
                        <a:pt x="67" y="1321"/>
                      </a:lnTo>
                      <a:lnTo>
                        <a:pt x="54" y="1355"/>
                      </a:lnTo>
                      <a:lnTo>
                        <a:pt x="42" y="1388"/>
                      </a:lnTo>
                      <a:lnTo>
                        <a:pt x="33" y="1423"/>
                      </a:lnTo>
                      <a:lnTo>
                        <a:pt x="25" y="1459"/>
                      </a:lnTo>
                      <a:lnTo>
                        <a:pt x="18" y="1495"/>
                      </a:lnTo>
                      <a:lnTo>
                        <a:pt x="13" y="1533"/>
                      </a:lnTo>
                      <a:lnTo>
                        <a:pt x="8" y="1571"/>
                      </a:lnTo>
                      <a:lnTo>
                        <a:pt x="5" y="1612"/>
                      </a:lnTo>
                      <a:lnTo>
                        <a:pt x="4" y="1653"/>
                      </a:lnTo>
                      <a:lnTo>
                        <a:pt x="1" y="1695"/>
                      </a:lnTo>
                      <a:lnTo>
                        <a:pt x="0" y="1784"/>
                      </a:lnTo>
                      <a:lnTo>
                        <a:pt x="0" y="1784"/>
                      </a:lnTo>
                      <a:lnTo>
                        <a:pt x="20" y="1805"/>
                      </a:lnTo>
                      <a:lnTo>
                        <a:pt x="40" y="1826"/>
                      </a:lnTo>
                      <a:lnTo>
                        <a:pt x="60" y="1846"/>
                      </a:lnTo>
                      <a:lnTo>
                        <a:pt x="81" y="1866"/>
                      </a:lnTo>
                      <a:lnTo>
                        <a:pt x="102" y="1885"/>
                      </a:lnTo>
                      <a:lnTo>
                        <a:pt x="124" y="1903"/>
                      </a:lnTo>
                      <a:lnTo>
                        <a:pt x="145" y="1921"/>
                      </a:lnTo>
                      <a:lnTo>
                        <a:pt x="168" y="1937"/>
                      </a:lnTo>
                      <a:lnTo>
                        <a:pt x="191" y="1954"/>
                      </a:lnTo>
                      <a:lnTo>
                        <a:pt x="214" y="1969"/>
                      </a:lnTo>
                      <a:lnTo>
                        <a:pt x="238" y="1983"/>
                      </a:lnTo>
                      <a:lnTo>
                        <a:pt x="261" y="1998"/>
                      </a:lnTo>
                      <a:lnTo>
                        <a:pt x="285" y="2011"/>
                      </a:lnTo>
                      <a:lnTo>
                        <a:pt x="309" y="2024"/>
                      </a:lnTo>
                      <a:lnTo>
                        <a:pt x="334" y="2036"/>
                      </a:lnTo>
                      <a:lnTo>
                        <a:pt x="358" y="2047"/>
                      </a:lnTo>
                      <a:lnTo>
                        <a:pt x="384" y="2058"/>
                      </a:lnTo>
                      <a:lnTo>
                        <a:pt x="409" y="2067"/>
                      </a:lnTo>
                      <a:lnTo>
                        <a:pt x="434" y="2077"/>
                      </a:lnTo>
                      <a:lnTo>
                        <a:pt x="460" y="2086"/>
                      </a:lnTo>
                      <a:lnTo>
                        <a:pt x="486" y="2093"/>
                      </a:lnTo>
                      <a:lnTo>
                        <a:pt x="513" y="2100"/>
                      </a:lnTo>
                      <a:lnTo>
                        <a:pt x="565" y="2113"/>
                      </a:lnTo>
                      <a:lnTo>
                        <a:pt x="618" y="2122"/>
                      </a:lnTo>
                      <a:lnTo>
                        <a:pt x="672" y="2129"/>
                      </a:lnTo>
                      <a:lnTo>
                        <a:pt x="726" y="2134"/>
                      </a:lnTo>
                      <a:lnTo>
                        <a:pt x="780" y="2135"/>
                      </a:lnTo>
                      <a:lnTo>
                        <a:pt x="834" y="2134"/>
                      </a:lnTo>
                      <a:lnTo>
                        <a:pt x="887" y="2129"/>
                      </a:lnTo>
                      <a:lnTo>
                        <a:pt x="940" y="2122"/>
                      </a:lnTo>
                      <a:lnTo>
                        <a:pt x="994" y="2113"/>
                      </a:lnTo>
                      <a:lnTo>
                        <a:pt x="1047" y="2100"/>
                      </a:lnTo>
                      <a:lnTo>
                        <a:pt x="1072" y="2093"/>
                      </a:lnTo>
                      <a:lnTo>
                        <a:pt x="1098" y="2086"/>
                      </a:lnTo>
                      <a:lnTo>
                        <a:pt x="1124" y="2077"/>
                      </a:lnTo>
                      <a:lnTo>
                        <a:pt x="1150" y="2067"/>
                      </a:lnTo>
                      <a:lnTo>
                        <a:pt x="1175" y="2058"/>
                      </a:lnTo>
                      <a:lnTo>
                        <a:pt x="1200" y="2047"/>
                      </a:lnTo>
                      <a:lnTo>
                        <a:pt x="1224" y="2036"/>
                      </a:lnTo>
                      <a:lnTo>
                        <a:pt x="1249" y="2024"/>
                      </a:lnTo>
                      <a:lnTo>
                        <a:pt x="1274" y="2011"/>
                      </a:lnTo>
                      <a:lnTo>
                        <a:pt x="1298" y="1998"/>
                      </a:lnTo>
                      <a:lnTo>
                        <a:pt x="1322" y="1983"/>
                      </a:lnTo>
                      <a:lnTo>
                        <a:pt x="1345" y="1969"/>
                      </a:lnTo>
                      <a:lnTo>
                        <a:pt x="1368" y="1954"/>
                      </a:lnTo>
                      <a:lnTo>
                        <a:pt x="1391" y="1937"/>
                      </a:lnTo>
                      <a:lnTo>
                        <a:pt x="1413" y="1921"/>
                      </a:lnTo>
                      <a:lnTo>
                        <a:pt x="1435" y="1903"/>
                      </a:lnTo>
                      <a:lnTo>
                        <a:pt x="1456" y="1885"/>
                      </a:lnTo>
                      <a:lnTo>
                        <a:pt x="1478" y="1866"/>
                      </a:lnTo>
                      <a:lnTo>
                        <a:pt x="1498" y="1846"/>
                      </a:lnTo>
                      <a:lnTo>
                        <a:pt x="1519" y="1826"/>
                      </a:lnTo>
                      <a:lnTo>
                        <a:pt x="1539" y="1805"/>
                      </a:lnTo>
                      <a:lnTo>
                        <a:pt x="1558" y="1784"/>
                      </a:lnTo>
                      <a:lnTo>
                        <a:pt x="1558" y="1784"/>
                      </a:lnTo>
                      <a:lnTo>
                        <a:pt x="1557" y="1695"/>
                      </a:lnTo>
                      <a:lnTo>
                        <a:pt x="1556" y="1653"/>
                      </a:lnTo>
                      <a:lnTo>
                        <a:pt x="1553" y="1612"/>
                      </a:lnTo>
                      <a:lnTo>
                        <a:pt x="1550" y="1571"/>
                      </a:lnTo>
                      <a:lnTo>
                        <a:pt x="1546" y="1533"/>
                      </a:lnTo>
                      <a:lnTo>
                        <a:pt x="1540" y="1495"/>
                      </a:lnTo>
                      <a:lnTo>
                        <a:pt x="1533" y="1459"/>
                      </a:lnTo>
                      <a:lnTo>
                        <a:pt x="1525" y="1423"/>
                      </a:lnTo>
                      <a:lnTo>
                        <a:pt x="1516" y="1388"/>
                      </a:lnTo>
                      <a:lnTo>
                        <a:pt x="1504" y="1355"/>
                      </a:lnTo>
                      <a:lnTo>
                        <a:pt x="1490" y="1321"/>
                      </a:lnTo>
                      <a:lnTo>
                        <a:pt x="1475" y="1290"/>
                      </a:lnTo>
                      <a:lnTo>
                        <a:pt x="1457" y="1258"/>
                      </a:lnTo>
                      <a:lnTo>
                        <a:pt x="1437" y="1228"/>
                      </a:lnTo>
                      <a:lnTo>
                        <a:pt x="1415" y="1198"/>
                      </a:lnTo>
                      <a:lnTo>
                        <a:pt x="1415" y="1198"/>
                      </a:lnTo>
                      <a:close/>
                      <a:moveTo>
                        <a:pt x="487" y="624"/>
                      </a:moveTo>
                      <a:lnTo>
                        <a:pt x="487" y="624"/>
                      </a:lnTo>
                      <a:lnTo>
                        <a:pt x="485" y="606"/>
                      </a:lnTo>
                      <a:lnTo>
                        <a:pt x="486" y="589"/>
                      </a:lnTo>
                      <a:lnTo>
                        <a:pt x="489" y="574"/>
                      </a:lnTo>
                      <a:lnTo>
                        <a:pt x="495" y="561"/>
                      </a:lnTo>
                      <a:lnTo>
                        <a:pt x="502" y="550"/>
                      </a:lnTo>
                      <a:lnTo>
                        <a:pt x="513" y="539"/>
                      </a:lnTo>
                      <a:lnTo>
                        <a:pt x="525" y="528"/>
                      </a:lnTo>
                      <a:lnTo>
                        <a:pt x="539" y="520"/>
                      </a:lnTo>
                      <a:lnTo>
                        <a:pt x="539" y="520"/>
                      </a:lnTo>
                      <a:lnTo>
                        <a:pt x="551" y="514"/>
                      </a:lnTo>
                      <a:lnTo>
                        <a:pt x="564" y="507"/>
                      </a:lnTo>
                      <a:lnTo>
                        <a:pt x="596" y="495"/>
                      </a:lnTo>
                      <a:lnTo>
                        <a:pt x="656" y="472"/>
                      </a:lnTo>
                      <a:lnTo>
                        <a:pt x="656" y="472"/>
                      </a:lnTo>
                      <a:lnTo>
                        <a:pt x="716" y="452"/>
                      </a:lnTo>
                      <a:lnTo>
                        <a:pt x="748" y="440"/>
                      </a:lnTo>
                      <a:lnTo>
                        <a:pt x="781" y="427"/>
                      </a:lnTo>
                      <a:lnTo>
                        <a:pt x="815" y="412"/>
                      </a:lnTo>
                      <a:lnTo>
                        <a:pt x="848" y="394"/>
                      </a:lnTo>
                      <a:lnTo>
                        <a:pt x="881" y="374"/>
                      </a:lnTo>
                      <a:lnTo>
                        <a:pt x="917" y="352"/>
                      </a:lnTo>
                      <a:lnTo>
                        <a:pt x="917" y="352"/>
                      </a:lnTo>
                      <a:lnTo>
                        <a:pt x="927" y="345"/>
                      </a:lnTo>
                      <a:lnTo>
                        <a:pt x="938" y="341"/>
                      </a:lnTo>
                      <a:lnTo>
                        <a:pt x="947" y="338"/>
                      </a:lnTo>
                      <a:lnTo>
                        <a:pt x="952" y="338"/>
                      </a:lnTo>
                      <a:lnTo>
                        <a:pt x="955" y="338"/>
                      </a:lnTo>
                      <a:lnTo>
                        <a:pt x="960" y="340"/>
                      </a:lnTo>
                      <a:lnTo>
                        <a:pt x="963" y="341"/>
                      </a:lnTo>
                      <a:lnTo>
                        <a:pt x="968" y="345"/>
                      </a:lnTo>
                      <a:lnTo>
                        <a:pt x="972" y="350"/>
                      </a:lnTo>
                      <a:lnTo>
                        <a:pt x="975" y="354"/>
                      </a:lnTo>
                      <a:lnTo>
                        <a:pt x="979" y="361"/>
                      </a:lnTo>
                      <a:lnTo>
                        <a:pt x="986" y="378"/>
                      </a:lnTo>
                      <a:lnTo>
                        <a:pt x="986" y="378"/>
                      </a:lnTo>
                      <a:lnTo>
                        <a:pt x="992" y="399"/>
                      </a:lnTo>
                      <a:lnTo>
                        <a:pt x="997" y="422"/>
                      </a:lnTo>
                      <a:lnTo>
                        <a:pt x="1001" y="433"/>
                      </a:lnTo>
                      <a:lnTo>
                        <a:pt x="1006" y="443"/>
                      </a:lnTo>
                      <a:lnTo>
                        <a:pt x="1010" y="452"/>
                      </a:lnTo>
                      <a:lnTo>
                        <a:pt x="1016" y="460"/>
                      </a:lnTo>
                      <a:lnTo>
                        <a:pt x="1016" y="460"/>
                      </a:lnTo>
                      <a:lnTo>
                        <a:pt x="1021" y="465"/>
                      </a:lnTo>
                      <a:lnTo>
                        <a:pt x="1024" y="468"/>
                      </a:lnTo>
                      <a:lnTo>
                        <a:pt x="1029" y="468"/>
                      </a:lnTo>
                      <a:lnTo>
                        <a:pt x="1032" y="467"/>
                      </a:lnTo>
                      <a:lnTo>
                        <a:pt x="1036" y="463"/>
                      </a:lnTo>
                      <a:lnTo>
                        <a:pt x="1040" y="458"/>
                      </a:lnTo>
                      <a:lnTo>
                        <a:pt x="1047" y="447"/>
                      </a:lnTo>
                      <a:lnTo>
                        <a:pt x="1047" y="447"/>
                      </a:lnTo>
                      <a:lnTo>
                        <a:pt x="1052" y="435"/>
                      </a:lnTo>
                      <a:lnTo>
                        <a:pt x="1059" y="426"/>
                      </a:lnTo>
                      <a:lnTo>
                        <a:pt x="1064" y="422"/>
                      </a:lnTo>
                      <a:lnTo>
                        <a:pt x="1068" y="419"/>
                      </a:lnTo>
                      <a:lnTo>
                        <a:pt x="1072" y="417"/>
                      </a:lnTo>
                      <a:lnTo>
                        <a:pt x="1077" y="416"/>
                      </a:lnTo>
                      <a:lnTo>
                        <a:pt x="1077" y="416"/>
                      </a:lnTo>
                      <a:lnTo>
                        <a:pt x="1080" y="417"/>
                      </a:lnTo>
                      <a:lnTo>
                        <a:pt x="1084" y="420"/>
                      </a:lnTo>
                      <a:lnTo>
                        <a:pt x="1089" y="422"/>
                      </a:lnTo>
                      <a:lnTo>
                        <a:pt x="1092" y="427"/>
                      </a:lnTo>
                      <a:lnTo>
                        <a:pt x="1095" y="433"/>
                      </a:lnTo>
                      <a:lnTo>
                        <a:pt x="1098" y="440"/>
                      </a:lnTo>
                      <a:lnTo>
                        <a:pt x="1103" y="456"/>
                      </a:lnTo>
                      <a:lnTo>
                        <a:pt x="1107" y="476"/>
                      </a:lnTo>
                      <a:lnTo>
                        <a:pt x="1109" y="499"/>
                      </a:lnTo>
                      <a:lnTo>
                        <a:pt x="1109" y="524"/>
                      </a:lnTo>
                      <a:lnTo>
                        <a:pt x="1107" y="551"/>
                      </a:lnTo>
                      <a:lnTo>
                        <a:pt x="1107" y="551"/>
                      </a:lnTo>
                      <a:lnTo>
                        <a:pt x="1103" y="578"/>
                      </a:lnTo>
                      <a:lnTo>
                        <a:pt x="1098" y="602"/>
                      </a:lnTo>
                      <a:lnTo>
                        <a:pt x="1091" y="624"/>
                      </a:lnTo>
                      <a:lnTo>
                        <a:pt x="1084" y="643"/>
                      </a:lnTo>
                      <a:lnTo>
                        <a:pt x="1076" y="659"/>
                      </a:lnTo>
                      <a:lnTo>
                        <a:pt x="1068" y="671"/>
                      </a:lnTo>
                      <a:lnTo>
                        <a:pt x="1063" y="675"/>
                      </a:lnTo>
                      <a:lnTo>
                        <a:pt x="1058" y="678"/>
                      </a:lnTo>
                      <a:lnTo>
                        <a:pt x="1055" y="680"/>
                      </a:lnTo>
                      <a:lnTo>
                        <a:pt x="1050" y="680"/>
                      </a:lnTo>
                      <a:lnTo>
                        <a:pt x="1050" y="680"/>
                      </a:lnTo>
                      <a:lnTo>
                        <a:pt x="1045" y="680"/>
                      </a:lnTo>
                      <a:lnTo>
                        <a:pt x="1043" y="682"/>
                      </a:lnTo>
                      <a:lnTo>
                        <a:pt x="1042" y="684"/>
                      </a:lnTo>
                      <a:lnTo>
                        <a:pt x="1042" y="690"/>
                      </a:lnTo>
                      <a:lnTo>
                        <a:pt x="1042" y="690"/>
                      </a:lnTo>
                      <a:lnTo>
                        <a:pt x="1035" y="718"/>
                      </a:lnTo>
                      <a:lnTo>
                        <a:pt x="1027" y="745"/>
                      </a:lnTo>
                      <a:lnTo>
                        <a:pt x="1017" y="771"/>
                      </a:lnTo>
                      <a:lnTo>
                        <a:pt x="1007" y="794"/>
                      </a:lnTo>
                      <a:lnTo>
                        <a:pt x="1007" y="794"/>
                      </a:lnTo>
                      <a:lnTo>
                        <a:pt x="993" y="817"/>
                      </a:lnTo>
                      <a:lnTo>
                        <a:pt x="976" y="841"/>
                      </a:lnTo>
                      <a:lnTo>
                        <a:pt x="958" y="863"/>
                      </a:lnTo>
                      <a:lnTo>
                        <a:pt x="937" y="884"/>
                      </a:lnTo>
                      <a:lnTo>
                        <a:pt x="913" y="904"/>
                      </a:lnTo>
                      <a:lnTo>
                        <a:pt x="887" y="924"/>
                      </a:lnTo>
                      <a:lnTo>
                        <a:pt x="859" y="941"/>
                      </a:lnTo>
                      <a:lnTo>
                        <a:pt x="829" y="959"/>
                      </a:lnTo>
                      <a:lnTo>
                        <a:pt x="829" y="959"/>
                      </a:lnTo>
                      <a:lnTo>
                        <a:pt x="814" y="967"/>
                      </a:lnTo>
                      <a:lnTo>
                        <a:pt x="797" y="973"/>
                      </a:lnTo>
                      <a:lnTo>
                        <a:pt x="782" y="976"/>
                      </a:lnTo>
                      <a:lnTo>
                        <a:pt x="767" y="977"/>
                      </a:lnTo>
                      <a:lnTo>
                        <a:pt x="752" y="976"/>
                      </a:lnTo>
                      <a:lnTo>
                        <a:pt x="738" y="973"/>
                      </a:lnTo>
                      <a:lnTo>
                        <a:pt x="722" y="967"/>
                      </a:lnTo>
                      <a:lnTo>
                        <a:pt x="708" y="959"/>
                      </a:lnTo>
                      <a:lnTo>
                        <a:pt x="708" y="959"/>
                      </a:lnTo>
                      <a:lnTo>
                        <a:pt x="677" y="941"/>
                      </a:lnTo>
                      <a:lnTo>
                        <a:pt x="649" y="924"/>
                      </a:lnTo>
                      <a:lnTo>
                        <a:pt x="623" y="904"/>
                      </a:lnTo>
                      <a:lnTo>
                        <a:pt x="599" y="884"/>
                      </a:lnTo>
                      <a:lnTo>
                        <a:pt x="578" y="863"/>
                      </a:lnTo>
                      <a:lnTo>
                        <a:pt x="561" y="841"/>
                      </a:lnTo>
                      <a:lnTo>
                        <a:pt x="544" y="817"/>
                      </a:lnTo>
                      <a:lnTo>
                        <a:pt x="530" y="794"/>
                      </a:lnTo>
                      <a:lnTo>
                        <a:pt x="530" y="794"/>
                      </a:lnTo>
                      <a:lnTo>
                        <a:pt x="521" y="776"/>
                      </a:lnTo>
                      <a:lnTo>
                        <a:pt x="513" y="758"/>
                      </a:lnTo>
                      <a:lnTo>
                        <a:pt x="506" y="738"/>
                      </a:lnTo>
                      <a:lnTo>
                        <a:pt x="500" y="717"/>
                      </a:lnTo>
                      <a:lnTo>
                        <a:pt x="495" y="696"/>
                      </a:lnTo>
                      <a:lnTo>
                        <a:pt x="492" y="672"/>
                      </a:lnTo>
                      <a:lnTo>
                        <a:pt x="488" y="649"/>
                      </a:lnTo>
                      <a:lnTo>
                        <a:pt x="487" y="624"/>
                      </a:lnTo>
                      <a:lnTo>
                        <a:pt x="487" y="624"/>
                      </a:lnTo>
                      <a:close/>
                      <a:moveTo>
                        <a:pt x="899" y="1208"/>
                      </a:moveTo>
                      <a:lnTo>
                        <a:pt x="899" y="1208"/>
                      </a:lnTo>
                      <a:lnTo>
                        <a:pt x="812" y="1775"/>
                      </a:lnTo>
                      <a:lnTo>
                        <a:pt x="812" y="1775"/>
                      </a:lnTo>
                      <a:lnTo>
                        <a:pt x="681" y="1211"/>
                      </a:lnTo>
                      <a:lnTo>
                        <a:pt x="681" y="1211"/>
                      </a:lnTo>
                      <a:lnTo>
                        <a:pt x="383" y="1277"/>
                      </a:lnTo>
                      <a:lnTo>
                        <a:pt x="383" y="1277"/>
                      </a:lnTo>
                      <a:lnTo>
                        <a:pt x="537" y="1014"/>
                      </a:lnTo>
                      <a:lnTo>
                        <a:pt x="537" y="1014"/>
                      </a:lnTo>
                      <a:lnTo>
                        <a:pt x="539" y="1015"/>
                      </a:lnTo>
                      <a:lnTo>
                        <a:pt x="539" y="1015"/>
                      </a:lnTo>
                      <a:lnTo>
                        <a:pt x="541" y="1015"/>
                      </a:lnTo>
                      <a:lnTo>
                        <a:pt x="542" y="1014"/>
                      </a:lnTo>
                      <a:lnTo>
                        <a:pt x="547" y="1009"/>
                      </a:lnTo>
                      <a:lnTo>
                        <a:pt x="551" y="1001"/>
                      </a:lnTo>
                      <a:lnTo>
                        <a:pt x="555" y="990"/>
                      </a:lnTo>
                      <a:lnTo>
                        <a:pt x="563" y="966"/>
                      </a:lnTo>
                      <a:lnTo>
                        <a:pt x="567" y="953"/>
                      </a:lnTo>
                      <a:lnTo>
                        <a:pt x="569" y="941"/>
                      </a:lnTo>
                      <a:lnTo>
                        <a:pt x="569" y="941"/>
                      </a:lnTo>
                      <a:lnTo>
                        <a:pt x="574" y="941"/>
                      </a:lnTo>
                      <a:lnTo>
                        <a:pt x="574" y="941"/>
                      </a:lnTo>
                      <a:lnTo>
                        <a:pt x="597" y="960"/>
                      </a:lnTo>
                      <a:lnTo>
                        <a:pt x="622" y="980"/>
                      </a:lnTo>
                      <a:lnTo>
                        <a:pt x="647" y="997"/>
                      </a:lnTo>
                      <a:lnTo>
                        <a:pt x="673" y="1015"/>
                      </a:lnTo>
                      <a:lnTo>
                        <a:pt x="673" y="1015"/>
                      </a:lnTo>
                      <a:lnTo>
                        <a:pt x="698" y="1025"/>
                      </a:lnTo>
                      <a:lnTo>
                        <a:pt x="709" y="1030"/>
                      </a:lnTo>
                      <a:lnTo>
                        <a:pt x="721" y="1034"/>
                      </a:lnTo>
                      <a:lnTo>
                        <a:pt x="733" y="1037"/>
                      </a:lnTo>
                      <a:lnTo>
                        <a:pt x="745" y="1039"/>
                      </a:lnTo>
                      <a:lnTo>
                        <a:pt x="756" y="1041"/>
                      </a:lnTo>
                      <a:lnTo>
                        <a:pt x="768" y="1041"/>
                      </a:lnTo>
                      <a:lnTo>
                        <a:pt x="780" y="1041"/>
                      </a:lnTo>
                      <a:lnTo>
                        <a:pt x="791" y="1039"/>
                      </a:lnTo>
                      <a:lnTo>
                        <a:pt x="803" y="1037"/>
                      </a:lnTo>
                      <a:lnTo>
                        <a:pt x="814" y="1034"/>
                      </a:lnTo>
                      <a:lnTo>
                        <a:pt x="825" y="1030"/>
                      </a:lnTo>
                      <a:lnTo>
                        <a:pt x="837" y="1025"/>
                      </a:lnTo>
                      <a:lnTo>
                        <a:pt x="849" y="1021"/>
                      </a:lnTo>
                      <a:lnTo>
                        <a:pt x="859" y="1015"/>
                      </a:lnTo>
                      <a:lnTo>
                        <a:pt x="859" y="1015"/>
                      </a:lnTo>
                      <a:lnTo>
                        <a:pt x="886" y="997"/>
                      </a:lnTo>
                      <a:lnTo>
                        <a:pt x="913" y="980"/>
                      </a:lnTo>
                      <a:lnTo>
                        <a:pt x="940" y="960"/>
                      </a:lnTo>
                      <a:lnTo>
                        <a:pt x="963" y="941"/>
                      </a:lnTo>
                      <a:lnTo>
                        <a:pt x="963" y="941"/>
                      </a:lnTo>
                      <a:lnTo>
                        <a:pt x="972" y="966"/>
                      </a:lnTo>
                      <a:lnTo>
                        <a:pt x="981" y="990"/>
                      </a:lnTo>
                      <a:lnTo>
                        <a:pt x="989" y="1009"/>
                      </a:lnTo>
                      <a:lnTo>
                        <a:pt x="992" y="1014"/>
                      </a:lnTo>
                      <a:lnTo>
                        <a:pt x="993" y="1015"/>
                      </a:lnTo>
                      <a:lnTo>
                        <a:pt x="994" y="1015"/>
                      </a:lnTo>
                      <a:lnTo>
                        <a:pt x="994" y="1015"/>
                      </a:lnTo>
                      <a:lnTo>
                        <a:pt x="1006" y="1008"/>
                      </a:lnTo>
                      <a:lnTo>
                        <a:pt x="1017" y="999"/>
                      </a:lnTo>
                      <a:lnTo>
                        <a:pt x="1017" y="999"/>
                      </a:lnTo>
                      <a:lnTo>
                        <a:pt x="1207" y="1267"/>
                      </a:lnTo>
                      <a:lnTo>
                        <a:pt x="1207" y="1267"/>
                      </a:lnTo>
                      <a:lnTo>
                        <a:pt x="899" y="1208"/>
                      </a:lnTo>
                      <a:lnTo>
                        <a:pt x="899" y="1208"/>
                      </a:lnTo>
                      <a:close/>
                    </a:path>
                  </a:pathLst>
                </a:custGeom>
                <a:solidFill>
                  <a:srgbClr val="5F606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70">
                    <a:defRPr/>
                  </a:pPr>
                  <a:endParaRPr lang="en-US" sz="2400">
                    <a:solidFill>
                      <a:srgbClr val="3C3C3B"/>
                    </a:solidFill>
                    <a:latin typeface="Century Gothic"/>
                  </a:endParaRPr>
                </a:p>
              </p:txBody>
            </p:sp>
            <p:sp>
              <p:nvSpPr>
                <p:cNvPr id="233" name="Freeform 157">
                  <a:extLst>
                    <a:ext uri="{FF2B5EF4-FFF2-40B4-BE49-F238E27FC236}">
                      <a16:creationId xmlns:a16="http://schemas.microsoft.com/office/drawing/2014/main" id="{5F1E217F-0FFC-E143-8ECB-4DE25B5BDE0F}"/>
                    </a:ext>
                  </a:extLst>
                </p:cNvPr>
                <p:cNvSpPr>
                  <a:spLocks noChangeAspect="1" noEditPoints="1"/>
                </p:cNvSpPr>
                <p:nvPr/>
              </p:nvSpPr>
              <p:spPr bwMode="auto">
                <a:xfrm>
                  <a:off x="2354887" y="2176885"/>
                  <a:ext cx="266562" cy="245201"/>
                </a:xfrm>
                <a:custGeom>
                  <a:avLst/>
                  <a:gdLst>
                    <a:gd name="T0" fmla="*/ 101 w 375"/>
                    <a:gd name="T1" fmla="*/ 36 h 345"/>
                    <a:gd name="T2" fmla="*/ 36 w 375"/>
                    <a:gd name="T3" fmla="*/ 36 h 345"/>
                    <a:gd name="T4" fmla="*/ 36 w 375"/>
                    <a:gd name="T5" fmla="*/ 96 h 345"/>
                    <a:gd name="T6" fmla="*/ 18 w 375"/>
                    <a:gd name="T7" fmla="*/ 120 h 345"/>
                    <a:gd name="T8" fmla="*/ 0 w 375"/>
                    <a:gd name="T9" fmla="*/ 96 h 345"/>
                    <a:gd name="T10" fmla="*/ 0 w 375"/>
                    <a:gd name="T11" fmla="*/ 20 h 345"/>
                    <a:gd name="T12" fmla="*/ 0 w 375"/>
                    <a:gd name="T13" fmla="*/ 18 h 345"/>
                    <a:gd name="T14" fmla="*/ 12 w 375"/>
                    <a:gd name="T15" fmla="*/ 1 h 345"/>
                    <a:gd name="T16" fmla="*/ 13 w 375"/>
                    <a:gd name="T17" fmla="*/ 1 h 345"/>
                    <a:gd name="T18" fmla="*/ 25 w 375"/>
                    <a:gd name="T19" fmla="*/ 0 h 345"/>
                    <a:gd name="T20" fmla="*/ 97 w 375"/>
                    <a:gd name="T21" fmla="*/ 0 h 345"/>
                    <a:gd name="T22" fmla="*/ 121 w 375"/>
                    <a:gd name="T23" fmla="*/ 18 h 345"/>
                    <a:gd name="T24" fmla="*/ 275 w 375"/>
                    <a:gd name="T25" fmla="*/ 36 h 345"/>
                    <a:gd name="T26" fmla="*/ 339 w 375"/>
                    <a:gd name="T27" fmla="*/ 36 h 345"/>
                    <a:gd name="T28" fmla="*/ 339 w 375"/>
                    <a:gd name="T29" fmla="*/ 96 h 345"/>
                    <a:gd name="T30" fmla="*/ 357 w 375"/>
                    <a:gd name="T31" fmla="*/ 120 h 345"/>
                    <a:gd name="T32" fmla="*/ 375 w 375"/>
                    <a:gd name="T33" fmla="*/ 96 h 345"/>
                    <a:gd name="T34" fmla="*/ 375 w 375"/>
                    <a:gd name="T35" fmla="*/ 20 h 345"/>
                    <a:gd name="T36" fmla="*/ 375 w 375"/>
                    <a:gd name="T37" fmla="*/ 18 h 345"/>
                    <a:gd name="T38" fmla="*/ 363 w 375"/>
                    <a:gd name="T39" fmla="*/ 1 h 345"/>
                    <a:gd name="T40" fmla="*/ 362 w 375"/>
                    <a:gd name="T41" fmla="*/ 1 h 345"/>
                    <a:gd name="T42" fmla="*/ 351 w 375"/>
                    <a:gd name="T43" fmla="*/ 0 h 345"/>
                    <a:gd name="T44" fmla="*/ 279 w 375"/>
                    <a:gd name="T45" fmla="*/ 0 h 345"/>
                    <a:gd name="T46" fmla="*/ 255 w 375"/>
                    <a:gd name="T47" fmla="*/ 18 h 345"/>
                    <a:gd name="T48" fmla="*/ 101 w 375"/>
                    <a:gd name="T49" fmla="*/ 309 h 345"/>
                    <a:gd name="T50" fmla="*/ 36 w 375"/>
                    <a:gd name="T51" fmla="*/ 309 h 345"/>
                    <a:gd name="T52" fmla="*/ 36 w 375"/>
                    <a:gd name="T53" fmla="*/ 249 h 345"/>
                    <a:gd name="T54" fmla="*/ 18 w 375"/>
                    <a:gd name="T55" fmla="*/ 225 h 345"/>
                    <a:gd name="T56" fmla="*/ 0 w 375"/>
                    <a:gd name="T57" fmla="*/ 249 h 345"/>
                    <a:gd name="T58" fmla="*/ 0 w 375"/>
                    <a:gd name="T59" fmla="*/ 325 h 345"/>
                    <a:gd name="T60" fmla="*/ 0 w 375"/>
                    <a:gd name="T61" fmla="*/ 327 h 345"/>
                    <a:gd name="T62" fmla="*/ 12 w 375"/>
                    <a:gd name="T63" fmla="*/ 344 h 345"/>
                    <a:gd name="T64" fmla="*/ 13 w 375"/>
                    <a:gd name="T65" fmla="*/ 344 h 345"/>
                    <a:gd name="T66" fmla="*/ 25 w 375"/>
                    <a:gd name="T67" fmla="*/ 345 h 345"/>
                    <a:gd name="T68" fmla="*/ 97 w 375"/>
                    <a:gd name="T69" fmla="*/ 345 h 345"/>
                    <a:gd name="T70" fmla="*/ 121 w 375"/>
                    <a:gd name="T71" fmla="*/ 327 h 345"/>
                    <a:gd name="T72" fmla="*/ 279 w 375"/>
                    <a:gd name="T73" fmla="*/ 345 h 345"/>
                    <a:gd name="T74" fmla="*/ 351 w 375"/>
                    <a:gd name="T75" fmla="*/ 345 h 345"/>
                    <a:gd name="T76" fmla="*/ 362 w 375"/>
                    <a:gd name="T77" fmla="*/ 344 h 345"/>
                    <a:gd name="T78" fmla="*/ 363 w 375"/>
                    <a:gd name="T79" fmla="*/ 344 h 345"/>
                    <a:gd name="T80" fmla="*/ 375 w 375"/>
                    <a:gd name="T81" fmla="*/ 327 h 345"/>
                    <a:gd name="T82" fmla="*/ 375 w 375"/>
                    <a:gd name="T83" fmla="*/ 325 h 345"/>
                    <a:gd name="T84" fmla="*/ 375 w 375"/>
                    <a:gd name="T85" fmla="*/ 249 h 345"/>
                    <a:gd name="T86" fmla="*/ 357 w 375"/>
                    <a:gd name="T87" fmla="*/ 225 h 345"/>
                    <a:gd name="T88" fmla="*/ 339 w 375"/>
                    <a:gd name="T89" fmla="*/ 249 h 345"/>
                    <a:gd name="T90" fmla="*/ 339 w 375"/>
                    <a:gd name="T91" fmla="*/ 309 h 345"/>
                    <a:gd name="T92" fmla="*/ 275 w 375"/>
                    <a:gd name="T93" fmla="*/ 309 h 345"/>
                    <a:gd name="T94" fmla="*/ 275 w 375"/>
                    <a:gd name="T95" fmla="*/ 345 h 345"/>
                    <a:gd name="T96" fmla="*/ 141 w 375"/>
                    <a:gd name="T97" fmla="*/ 260 h 345"/>
                    <a:gd name="T98" fmla="*/ 232 w 375"/>
                    <a:gd name="T99" fmla="*/ 83 h 345"/>
                    <a:gd name="T100" fmla="*/ 218 w 375"/>
                    <a:gd name="T101" fmla="*/ 111 h 345"/>
                    <a:gd name="T102" fmla="*/ 156 w 375"/>
                    <a:gd name="T103" fmla="*/ 231 h 345"/>
                    <a:gd name="T104" fmla="*/ 218 w 375"/>
                    <a:gd name="T105" fmla="*/ 111 h 345"/>
                    <a:gd name="T106" fmla="*/ 160 w 375"/>
                    <a:gd name="T107" fmla="*/ 157 h 345"/>
                    <a:gd name="T108" fmla="*/ 215 w 375"/>
                    <a:gd name="T109" fmla="*/ 186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75" h="345">
                      <a:moveTo>
                        <a:pt x="121" y="18"/>
                      </a:moveTo>
                      <a:cubicBezTo>
                        <a:pt x="121" y="29"/>
                        <a:pt x="113" y="36"/>
                        <a:pt x="101" y="36"/>
                      </a:cubicBezTo>
                      <a:cubicBezTo>
                        <a:pt x="97" y="36"/>
                        <a:pt x="97" y="36"/>
                        <a:pt x="97" y="36"/>
                      </a:cubicBezTo>
                      <a:cubicBezTo>
                        <a:pt x="36" y="36"/>
                        <a:pt x="36" y="36"/>
                        <a:pt x="36" y="36"/>
                      </a:cubicBezTo>
                      <a:cubicBezTo>
                        <a:pt x="36" y="59"/>
                        <a:pt x="36" y="59"/>
                        <a:pt x="36" y="59"/>
                      </a:cubicBezTo>
                      <a:cubicBezTo>
                        <a:pt x="36" y="96"/>
                        <a:pt x="36" y="96"/>
                        <a:pt x="36" y="96"/>
                      </a:cubicBezTo>
                      <a:cubicBezTo>
                        <a:pt x="36" y="100"/>
                        <a:pt x="36" y="100"/>
                        <a:pt x="36" y="100"/>
                      </a:cubicBezTo>
                      <a:cubicBezTo>
                        <a:pt x="36" y="112"/>
                        <a:pt x="29" y="120"/>
                        <a:pt x="18" y="120"/>
                      </a:cubicBezTo>
                      <a:cubicBezTo>
                        <a:pt x="7" y="120"/>
                        <a:pt x="0" y="112"/>
                        <a:pt x="0" y="100"/>
                      </a:cubicBezTo>
                      <a:cubicBezTo>
                        <a:pt x="0" y="96"/>
                        <a:pt x="0" y="96"/>
                        <a:pt x="0" y="96"/>
                      </a:cubicBezTo>
                      <a:cubicBezTo>
                        <a:pt x="0" y="24"/>
                        <a:pt x="0" y="24"/>
                        <a:pt x="0" y="24"/>
                      </a:cubicBezTo>
                      <a:cubicBezTo>
                        <a:pt x="0" y="20"/>
                        <a:pt x="0" y="20"/>
                        <a:pt x="0" y="20"/>
                      </a:cubicBezTo>
                      <a:cubicBezTo>
                        <a:pt x="0" y="20"/>
                        <a:pt x="0" y="19"/>
                        <a:pt x="0" y="18"/>
                      </a:cubicBezTo>
                      <a:cubicBezTo>
                        <a:pt x="0" y="18"/>
                        <a:pt x="0" y="18"/>
                        <a:pt x="0" y="18"/>
                      </a:cubicBezTo>
                      <a:cubicBezTo>
                        <a:pt x="0" y="10"/>
                        <a:pt x="4" y="4"/>
                        <a:pt x="11" y="2"/>
                      </a:cubicBezTo>
                      <a:cubicBezTo>
                        <a:pt x="11" y="1"/>
                        <a:pt x="12" y="1"/>
                        <a:pt x="12" y="1"/>
                      </a:cubicBezTo>
                      <a:cubicBezTo>
                        <a:pt x="12" y="1"/>
                        <a:pt x="12" y="1"/>
                        <a:pt x="12" y="1"/>
                      </a:cubicBezTo>
                      <a:cubicBezTo>
                        <a:pt x="13" y="1"/>
                        <a:pt x="13" y="1"/>
                        <a:pt x="13" y="1"/>
                      </a:cubicBezTo>
                      <a:cubicBezTo>
                        <a:pt x="15" y="0"/>
                        <a:pt x="18" y="0"/>
                        <a:pt x="21" y="0"/>
                      </a:cubicBezTo>
                      <a:cubicBezTo>
                        <a:pt x="25" y="0"/>
                        <a:pt x="25" y="0"/>
                        <a:pt x="25" y="0"/>
                      </a:cubicBezTo>
                      <a:cubicBezTo>
                        <a:pt x="60" y="0"/>
                        <a:pt x="60" y="0"/>
                        <a:pt x="60" y="0"/>
                      </a:cubicBezTo>
                      <a:cubicBezTo>
                        <a:pt x="97" y="0"/>
                        <a:pt x="97" y="0"/>
                        <a:pt x="97" y="0"/>
                      </a:cubicBezTo>
                      <a:cubicBezTo>
                        <a:pt x="101" y="0"/>
                        <a:pt x="101" y="0"/>
                        <a:pt x="101" y="0"/>
                      </a:cubicBezTo>
                      <a:cubicBezTo>
                        <a:pt x="113" y="0"/>
                        <a:pt x="121" y="7"/>
                        <a:pt x="121" y="18"/>
                      </a:cubicBezTo>
                      <a:close/>
                      <a:moveTo>
                        <a:pt x="255" y="18"/>
                      </a:moveTo>
                      <a:cubicBezTo>
                        <a:pt x="255" y="29"/>
                        <a:pt x="263" y="36"/>
                        <a:pt x="275" y="36"/>
                      </a:cubicBezTo>
                      <a:cubicBezTo>
                        <a:pt x="279" y="36"/>
                        <a:pt x="279" y="36"/>
                        <a:pt x="279" y="36"/>
                      </a:cubicBezTo>
                      <a:cubicBezTo>
                        <a:pt x="339" y="36"/>
                        <a:pt x="339" y="36"/>
                        <a:pt x="339" y="36"/>
                      </a:cubicBezTo>
                      <a:cubicBezTo>
                        <a:pt x="339" y="59"/>
                        <a:pt x="339" y="59"/>
                        <a:pt x="339" y="59"/>
                      </a:cubicBezTo>
                      <a:cubicBezTo>
                        <a:pt x="339" y="96"/>
                        <a:pt x="339" y="96"/>
                        <a:pt x="339" y="96"/>
                      </a:cubicBezTo>
                      <a:cubicBezTo>
                        <a:pt x="339" y="100"/>
                        <a:pt x="339" y="100"/>
                        <a:pt x="339" y="100"/>
                      </a:cubicBezTo>
                      <a:cubicBezTo>
                        <a:pt x="339" y="112"/>
                        <a:pt x="346" y="120"/>
                        <a:pt x="357" y="120"/>
                      </a:cubicBezTo>
                      <a:cubicBezTo>
                        <a:pt x="368" y="120"/>
                        <a:pt x="375" y="112"/>
                        <a:pt x="375" y="100"/>
                      </a:cubicBezTo>
                      <a:cubicBezTo>
                        <a:pt x="375" y="96"/>
                        <a:pt x="375" y="96"/>
                        <a:pt x="375" y="96"/>
                      </a:cubicBezTo>
                      <a:cubicBezTo>
                        <a:pt x="375" y="24"/>
                        <a:pt x="375" y="24"/>
                        <a:pt x="375" y="24"/>
                      </a:cubicBezTo>
                      <a:cubicBezTo>
                        <a:pt x="375" y="20"/>
                        <a:pt x="375" y="20"/>
                        <a:pt x="375" y="20"/>
                      </a:cubicBezTo>
                      <a:cubicBezTo>
                        <a:pt x="375" y="20"/>
                        <a:pt x="375" y="19"/>
                        <a:pt x="375" y="18"/>
                      </a:cubicBezTo>
                      <a:cubicBezTo>
                        <a:pt x="375" y="18"/>
                        <a:pt x="375" y="18"/>
                        <a:pt x="375" y="18"/>
                      </a:cubicBezTo>
                      <a:cubicBezTo>
                        <a:pt x="375" y="10"/>
                        <a:pt x="371" y="4"/>
                        <a:pt x="365" y="2"/>
                      </a:cubicBezTo>
                      <a:cubicBezTo>
                        <a:pt x="364" y="1"/>
                        <a:pt x="364" y="1"/>
                        <a:pt x="363" y="1"/>
                      </a:cubicBezTo>
                      <a:cubicBezTo>
                        <a:pt x="363" y="1"/>
                        <a:pt x="363" y="1"/>
                        <a:pt x="363" y="1"/>
                      </a:cubicBezTo>
                      <a:cubicBezTo>
                        <a:pt x="363" y="1"/>
                        <a:pt x="363" y="1"/>
                        <a:pt x="362" y="1"/>
                      </a:cubicBezTo>
                      <a:cubicBezTo>
                        <a:pt x="360" y="0"/>
                        <a:pt x="358" y="0"/>
                        <a:pt x="355" y="0"/>
                      </a:cubicBezTo>
                      <a:cubicBezTo>
                        <a:pt x="351" y="0"/>
                        <a:pt x="351" y="0"/>
                        <a:pt x="351" y="0"/>
                      </a:cubicBezTo>
                      <a:cubicBezTo>
                        <a:pt x="316" y="0"/>
                        <a:pt x="316" y="0"/>
                        <a:pt x="316" y="0"/>
                      </a:cubicBezTo>
                      <a:cubicBezTo>
                        <a:pt x="279" y="0"/>
                        <a:pt x="279" y="0"/>
                        <a:pt x="279" y="0"/>
                      </a:cubicBezTo>
                      <a:cubicBezTo>
                        <a:pt x="275" y="0"/>
                        <a:pt x="275" y="0"/>
                        <a:pt x="275" y="0"/>
                      </a:cubicBezTo>
                      <a:cubicBezTo>
                        <a:pt x="263" y="0"/>
                        <a:pt x="255" y="7"/>
                        <a:pt x="255" y="18"/>
                      </a:cubicBezTo>
                      <a:close/>
                      <a:moveTo>
                        <a:pt x="121" y="327"/>
                      </a:moveTo>
                      <a:cubicBezTo>
                        <a:pt x="121" y="316"/>
                        <a:pt x="113" y="309"/>
                        <a:pt x="101" y="309"/>
                      </a:cubicBezTo>
                      <a:cubicBezTo>
                        <a:pt x="97" y="309"/>
                        <a:pt x="97" y="309"/>
                        <a:pt x="97" y="309"/>
                      </a:cubicBezTo>
                      <a:cubicBezTo>
                        <a:pt x="36" y="309"/>
                        <a:pt x="36" y="309"/>
                        <a:pt x="36" y="309"/>
                      </a:cubicBezTo>
                      <a:cubicBezTo>
                        <a:pt x="36" y="286"/>
                        <a:pt x="36" y="286"/>
                        <a:pt x="36" y="286"/>
                      </a:cubicBezTo>
                      <a:cubicBezTo>
                        <a:pt x="36" y="249"/>
                        <a:pt x="36" y="249"/>
                        <a:pt x="36" y="249"/>
                      </a:cubicBezTo>
                      <a:cubicBezTo>
                        <a:pt x="36" y="245"/>
                        <a:pt x="36" y="245"/>
                        <a:pt x="36" y="245"/>
                      </a:cubicBezTo>
                      <a:cubicBezTo>
                        <a:pt x="36" y="233"/>
                        <a:pt x="29" y="225"/>
                        <a:pt x="18" y="225"/>
                      </a:cubicBezTo>
                      <a:cubicBezTo>
                        <a:pt x="7" y="225"/>
                        <a:pt x="0" y="233"/>
                        <a:pt x="0" y="245"/>
                      </a:cubicBezTo>
                      <a:cubicBezTo>
                        <a:pt x="0" y="249"/>
                        <a:pt x="0" y="249"/>
                        <a:pt x="0" y="249"/>
                      </a:cubicBezTo>
                      <a:cubicBezTo>
                        <a:pt x="0" y="321"/>
                        <a:pt x="0" y="321"/>
                        <a:pt x="0" y="321"/>
                      </a:cubicBezTo>
                      <a:cubicBezTo>
                        <a:pt x="0" y="325"/>
                        <a:pt x="0" y="325"/>
                        <a:pt x="0" y="325"/>
                      </a:cubicBezTo>
                      <a:cubicBezTo>
                        <a:pt x="0" y="325"/>
                        <a:pt x="0" y="326"/>
                        <a:pt x="0" y="327"/>
                      </a:cubicBezTo>
                      <a:cubicBezTo>
                        <a:pt x="0" y="327"/>
                        <a:pt x="0" y="327"/>
                        <a:pt x="0" y="327"/>
                      </a:cubicBezTo>
                      <a:cubicBezTo>
                        <a:pt x="0" y="335"/>
                        <a:pt x="4" y="341"/>
                        <a:pt x="11" y="344"/>
                      </a:cubicBezTo>
                      <a:cubicBezTo>
                        <a:pt x="11" y="344"/>
                        <a:pt x="12" y="344"/>
                        <a:pt x="12" y="344"/>
                      </a:cubicBezTo>
                      <a:cubicBezTo>
                        <a:pt x="12" y="344"/>
                        <a:pt x="12" y="344"/>
                        <a:pt x="12" y="344"/>
                      </a:cubicBezTo>
                      <a:cubicBezTo>
                        <a:pt x="13" y="344"/>
                        <a:pt x="13" y="344"/>
                        <a:pt x="13" y="344"/>
                      </a:cubicBezTo>
                      <a:cubicBezTo>
                        <a:pt x="15" y="345"/>
                        <a:pt x="18" y="345"/>
                        <a:pt x="21" y="345"/>
                      </a:cubicBezTo>
                      <a:cubicBezTo>
                        <a:pt x="25" y="345"/>
                        <a:pt x="25" y="345"/>
                        <a:pt x="25" y="345"/>
                      </a:cubicBezTo>
                      <a:cubicBezTo>
                        <a:pt x="60" y="345"/>
                        <a:pt x="60" y="345"/>
                        <a:pt x="60" y="345"/>
                      </a:cubicBezTo>
                      <a:cubicBezTo>
                        <a:pt x="97" y="345"/>
                        <a:pt x="97" y="345"/>
                        <a:pt x="97" y="345"/>
                      </a:cubicBezTo>
                      <a:cubicBezTo>
                        <a:pt x="101" y="345"/>
                        <a:pt x="101" y="345"/>
                        <a:pt x="101" y="345"/>
                      </a:cubicBezTo>
                      <a:cubicBezTo>
                        <a:pt x="113" y="345"/>
                        <a:pt x="121" y="338"/>
                        <a:pt x="121" y="327"/>
                      </a:cubicBezTo>
                      <a:close/>
                      <a:moveTo>
                        <a:pt x="275" y="345"/>
                      </a:moveTo>
                      <a:cubicBezTo>
                        <a:pt x="279" y="345"/>
                        <a:pt x="279" y="345"/>
                        <a:pt x="279" y="345"/>
                      </a:cubicBezTo>
                      <a:cubicBezTo>
                        <a:pt x="316" y="345"/>
                        <a:pt x="316" y="345"/>
                        <a:pt x="316" y="345"/>
                      </a:cubicBezTo>
                      <a:cubicBezTo>
                        <a:pt x="351" y="345"/>
                        <a:pt x="351" y="345"/>
                        <a:pt x="351" y="345"/>
                      </a:cubicBezTo>
                      <a:cubicBezTo>
                        <a:pt x="355" y="345"/>
                        <a:pt x="355" y="345"/>
                        <a:pt x="355" y="345"/>
                      </a:cubicBezTo>
                      <a:cubicBezTo>
                        <a:pt x="358" y="345"/>
                        <a:pt x="360" y="345"/>
                        <a:pt x="362" y="344"/>
                      </a:cubicBezTo>
                      <a:cubicBezTo>
                        <a:pt x="363" y="344"/>
                        <a:pt x="363" y="344"/>
                        <a:pt x="363" y="344"/>
                      </a:cubicBezTo>
                      <a:cubicBezTo>
                        <a:pt x="363" y="344"/>
                        <a:pt x="363" y="344"/>
                        <a:pt x="363" y="344"/>
                      </a:cubicBezTo>
                      <a:cubicBezTo>
                        <a:pt x="364" y="344"/>
                        <a:pt x="364" y="344"/>
                        <a:pt x="365" y="344"/>
                      </a:cubicBezTo>
                      <a:cubicBezTo>
                        <a:pt x="371" y="341"/>
                        <a:pt x="375" y="335"/>
                        <a:pt x="375" y="327"/>
                      </a:cubicBezTo>
                      <a:cubicBezTo>
                        <a:pt x="375" y="327"/>
                        <a:pt x="375" y="327"/>
                        <a:pt x="375" y="327"/>
                      </a:cubicBezTo>
                      <a:cubicBezTo>
                        <a:pt x="375" y="326"/>
                        <a:pt x="375" y="325"/>
                        <a:pt x="375" y="325"/>
                      </a:cubicBezTo>
                      <a:cubicBezTo>
                        <a:pt x="375" y="321"/>
                        <a:pt x="375" y="321"/>
                        <a:pt x="375" y="321"/>
                      </a:cubicBezTo>
                      <a:cubicBezTo>
                        <a:pt x="375" y="249"/>
                        <a:pt x="375" y="249"/>
                        <a:pt x="375" y="249"/>
                      </a:cubicBezTo>
                      <a:cubicBezTo>
                        <a:pt x="375" y="245"/>
                        <a:pt x="375" y="245"/>
                        <a:pt x="375" y="245"/>
                      </a:cubicBezTo>
                      <a:cubicBezTo>
                        <a:pt x="375" y="233"/>
                        <a:pt x="368" y="225"/>
                        <a:pt x="357" y="225"/>
                      </a:cubicBezTo>
                      <a:cubicBezTo>
                        <a:pt x="346" y="225"/>
                        <a:pt x="339" y="233"/>
                        <a:pt x="339" y="245"/>
                      </a:cubicBezTo>
                      <a:cubicBezTo>
                        <a:pt x="339" y="249"/>
                        <a:pt x="339" y="249"/>
                        <a:pt x="339" y="249"/>
                      </a:cubicBezTo>
                      <a:cubicBezTo>
                        <a:pt x="339" y="286"/>
                        <a:pt x="339" y="286"/>
                        <a:pt x="339" y="286"/>
                      </a:cubicBezTo>
                      <a:cubicBezTo>
                        <a:pt x="339" y="309"/>
                        <a:pt x="339" y="309"/>
                        <a:pt x="339" y="309"/>
                      </a:cubicBezTo>
                      <a:cubicBezTo>
                        <a:pt x="279" y="309"/>
                        <a:pt x="279" y="309"/>
                        <a:pt x="279" y="309"/>
                      </a:cubicBezTo>
                      <a:cubicBezTo>
                        <a:pt x="275" y="309"/>
                        <a:pt x="275" y="309"/>
                        <a:pt x="275" y="309"/>
                      </a:cubicBezTo>
                      <a:cubicBezTo>
                        <a:pt x="263" y="309"/>
                        <a:pt x="255" y="316"/>
                        <a:pt x="255" y="327"/>
                      </a:cubicBezTo>
                      <a:cubicBezTo>
                        <a:pt x="255" y="338"/>
                        <a:pt x="263" y="345"/>
                        <a:pt x="275" y="345"/>
                      </a:cubicBezTo>
                      <a:close/>
                      <a:moveTo>
                        <a:pt x="276" y="217"/>
                      </a:moveTo>
                      <a:cubicBezTo>
                        <a:pt x="251" y="266"/>
                        <a:pt x="190" y="285"/>
                        <a:pt x="141" y="260"/>
                      </a:cubicBezTo>
                      <a:cubicBezTo>
                        <a:pt x="92" y="235"/>
                        <a:pt x="73" y="175"/>
                        <a:pt x="98" y="126"/>
                      </a:cubicBezTo>
                      <a:cubicBezTo>
                        <a:pt x="124" y="76"/>
                        <a:pt x="183" y="58"/>
                        <a:pt x="232" y="83"/>
                      </a:cubicBezTo>
                      <a:cubicBezTo>
                        <a:pt x="281" y="108"/>
                        <a:pt x="302" y="167"/>
                        <a:pt x="276" y="217"/>
                      </a:cubicBezTo>
                      <a:close/>
                      <a:moveTo>
                        <a:pt x="218" y="111"/>
                      </a:moveTo>
                      <a:cubicBezTo>
                        <a:pt x="184" y="94"/>
                        <a:pt x="144" y="106"/>
                        <a:pt x="127" y="140"/>
                      </a:cubicBezTo>
                      <a:cubicBezTo>
                        <a:pt x="110" y="174"/>
                        <a:pt x="123" y="214"/>
                        <a:pt x="156" y="231"/>
                      </a:cubicBezTo>
                      <a:cubicBezTo>
                        <a:pt x="189" y="249"/>
                        <a:pt x="230" y="236"/>
                        <a:pt x="248" y="202"/>
                      </a:cubicBezTo>
                      <a:cubicBezTo>
                        <a:pt x="265" y="168"/>
                        <a:pt x="251" y="128"/>
                        <a:pt x="218" y="111"/>
                      </a:cubicBezTo>
                      <a:close/>
                      <a:moveTo>
                        <a:pt x="201" y="144"/>
                      </a:moveTo>
                      <a:cubicBezTo>
                        <a:pt x="186" y="136"/>
                        <a:pt x="168" y="142"/>
                        <a:pt x="160" y="157"/>
                      </a:cubicBezTo>
                      <a:cubicBezTo>
                        <a:pt x="152" y="173"/>
                        <a:pt x="158" y="191"/>
                        <a:pt x="173" y="199"/>
                      </a:cubicBezTo>
                      <a:cubicBezTo>
                        <a:pt x="188" y="207"/>
                        <a:pt x="207" y="201"/>
                        <a:pt x="215" y="186"/>
                      </a:cubicBezTo>
                      <a:cubicBezTo>
                        <a:pt x="223" y="170"/>
                        <a:pt x="216" y="152"/>
                        <a:pt x="201" y="144"/>
                      </a:cubicBezTo>
                      <a:close/>
                    </a:path>
                  </a:pathLst>
                </a:custGeom>
                <a:solidFill>
                  <a:srgbClr val="5F6062"/>
                </a:solidFill>
                <a:ln>
                  <a:noFill/>
                </a:ln>
              </p:spPr>
              <p:txBody>
                <a:bodyPr vert="horz" wrap="square" lIns="121920" tIns="60960" rIns="121920" bIns="60960" numCol="1" anchor="t" anchorCtr="0" compatLnSpc="1">
                  <a:prstTxWarp prst="textNoShape">
                    <a:avLst/>
                  </a:prstTxWarp>
                </a:bodyPr>
                <a:lstStyle/>
                <a:p>
                  <a:pPr algn="ctr" defTabSz="1219170">
                    <a:defRPr/>
                  </a:pPr>
                  <a:endParaRPr lang="en-US" sz="2400">
                    <a:solidFill>
                      <a:srgbClr val="3C3C3B"/>
                    </a:solidFill>
                    <a:latin typeface="Century Gothic"/>
                  </a:endParaRPr>
                </a:p>
              </p:txBody>
            </p:sp>
          </p:grpSp>
          <p:sp>
            <p:nvSpPr>
              <p:cNvPr id="234" name="object 281">
                <a:extLst>
                  <a:ext uri="{FF2B5EF4-FFF2-40B4-BE49-F238E27FC236}">
                    <a16:creationId xmlns:a16="http://schemas.microsoft.com/office/drawing/2014/main" id="{FEE5F437-C2E9-CE40-BBC9-FF0372C0786B}"/>
                  </a:ext>
                </a:extLst>
              </p:cNvPr>
              <p:cNvSpPr/>
              <p:nvPr/>
            </p:nvSpPr>
            <p:spPr>
              <a:xfrm>
                <a:off x="3023115" y="1704602"/>
                <a:ext cx="339744" cy="0"/>
              </a:xfrm>
              <a:custGeom>
                <a:avLst/>
                <a:gdLst/>
                <a:ahLst/>
                <a:cxnLst/>
                <a:rect l="l" t="t" r="r" b="b"/>
                <a:pathLst>
                  <a:path w="493395">
                    <a:moveTo>
                      <a:pt x="0" y="0"/>
                    </a:moveTo>
                    <a:lnTo>
                      <a:pt x="493064" y="0"/>
                    </a:lnTo>
                  </a:path>
                </a:pathLst>
              </a:custGeom>
              <a:ln w="19050" cap="rnd" cmpd="sng">
                <a:solidFill>
                  <a:schemeClr val="accent1"/>
                </a:solidFill>
                <a:prstDash val="sysDot"/>
                <a:headEnd type="none"/>
                <a:tailEnd type="triangle"/>
              </a:ln>
            </p:spPr>
            <p:txBody>
              <a:bodyPr wrap="square" lIns="0" tIns="0" rIns="0" bIns="0" rtlCol="0"/>
              <a:lstStyle/>
              <a:p>
                <a:pPr defTabSz="609585">
                  <a:defRPr/>
                </a:pPr>
                <a:endParaRPr sz="1867">
                  <a:solidFill>
                    <a:prstClr val="black"/>
                  </a:solidFill>
                  <a:latin typeface="Century Gothic"/>
                  <a:cs typeface="Century Gothic"/>
                </a:endParaRPr>
              </a:p>
            </p:txBody>
          </p:sp>
          <p:sp>
            <p:nvSpPr>
              <p:cNvPr id="235" name="object 283">
                <a:extLst>
                  <a:ext uri="{FF2B5EF4-FFF2-40B4-BE49-F238E27FC236}">
                    <a16:creationId xmlns:a16="http://schemas.microsoft.com/office/drawing/2014/main" id="{98CFD731-DFB5-0F49-9F9E-F6CBF760FA05}"/>
                  </a:ext>
                </a:extLst>
              </p:cNvPr>
              <p:cNvSpPr/>
              <p:nvPr/>
            </p:nvSpPr>
            <p:spPr>
              <a:xfrm rot="20282416" flipH="1">
                <a:off x="3754798" y="2437721"/>
                <a:ext cx="269333" cy="746345"/>
              </a:xfrm>
              <a:custGeom>
                <a:avLst/>
                <a:gdLst/>
                <a:ahLst/>
                <a:cxnLst/>
                <a:rect l="l" t="t" r="r" b="b"/>
                <a:pathLst>
                  <a:path w="374014" h="542925">
                    <a:moveTo>
                      <a:pt x="373926" y="542366"/>
                    </a:moveTo>
                    <a:lnTo>
                      <a:pt x="372154" y="497216"/>
                    </a:lnTo>
                    <a:lnTo>
                      <a:pt x="367016" y="454158"/>
                    </a:lnTo>
                    <a:lnTo>
                      <a:pt x="358775" y="413158"/>
                    </a:lnTo>
                    <a:lnTo>
                      <a:pt x="347696" y="374186"/>
                    </a:lnTo>
                    <a:lnTo>
                      <a:pt x="334043" y="337208"/>
                    </a:lnTo>
                    <a:lnTo>
                      <a:pt x="318080" y="302192"/>
                    </a:lnTo>
                    <a:lnTo>
                      <a:pt x="280280" y="237919"/>
                    </a:lnTo>
                    <a:lnTo>
                      <a:pt x="236412" y="181109"/>
                    </a:lnTo>
                    <a:lnTo>
                      <a:pt x="188587" y="131506"/>
                    </a:lnTo>
                    <a:lnTo>
                      <a:pt x="138920" y="88850"/>
                    </a:lnTo>
                    <a:lnTo>
                      <a:pt x="89524" y="52886"/>
                    </a:lnTo>
                    <a:lnTo>
                      <a:pt x="42512" y="23355"/>
                    </a:lnTo>
                    <a:lnTo>
                      <a:pt x="20562" y="10921"/>
                    </a:lnTo>
                    <a:lnTo>
                      <a:pt x="0" y="0"/>
                    </a:lnTo>
                  </a:path>
                </a:pathLst>
              </a:custGeom>
              <a:ln w="19050" cap="rnd" cmpd="sng">
                <a:solidFill>
                  <a:schemeClr val="accent1"/>
                </a:solidFill>
                <a:prstDash val="sysDot"/>
                <a:headEnd type="none"/>
                <a:tailEnd type="triangle"/>
              </a:ln>
            </p:spPr>
            <p:txBody>
              <a:bodyPr wrap="square" lIns="0" tIns="0" rIns="0" bIns="0" rtlCol="0"/>
              <a:lstStyle/>
              <a:p>
                <a:pPr defTabSz="609585">
                  <a:defRPr/>
                </a:pPr>
                <a:endParaRPr sz="1867">
                  <a:solidFill>
                    <a:prstClr val="black"/>
                  </a:solidFill>
                  <a:latin typeface="Century Gothic"/>
                  <a:cs typeface="Century Gothic"/>
                </a:endParaRPr>
              </a:p>
            </p:txBody>
          </p:sp>
          <p:grpSp>
            <p:nvGrpSpPr>
              <p:cNvPr id="236" name="Group 235">
                <a:extLst>
                  <a:ext uri="{FF2B5EF4-FFF2-40B4-BE49-F238E27FC236}">
                    <a16:creationId xmlns:a16="http://schemas.microsoft.com/office/drawing/2014/main" id="{F1CB1674-B217-3649-8F96-07BBE299335E}"/>
                  </a:ext>
                </a:extLst>
              </p:cNvPr>
              <p:cNvGrpSpPr/>
              <p:nvPr/>
            </p:nvGrpSpPr>
            <p:grpSpPr>
              <a:xfrm>
                <a:off x="309934" y="1379603"/>
                <a:ext cx="1239159" cy="748833"/>
                <a:chOff x="294150" y="1384652"/>
                <a:chExt cx="1239159" cy="748833"/>
              </a:xfrm>
            </p:grpSpPr>
            <p:sp>
              <p:nvSpPr>
                <p:cNvPr id="237" name="object 5">
                  <a:extLst>
                    <a:ext uri="{FF2B5EF4-FFF2-40B4-BE49-F238E27FC236}">
                      <a16:creationId xmlns:a16="http://schemas.microsoft.com/office/drawing/2014/main" id="{09EE4E7B-D34F-AC40-8164-DF2BDB8EA005}"/>
                    </a:ext>
                  </a:extLst>
                </p:cNvPr>
                <p:cNvSpPr txBox="1"/>
                <p:nvPr/>
              </p:nvSpPr>
              <p:spPr>
                <a:xfrm>
                  <a:off x="294150" y="1993591"/>
                  <a:ext cx="1239159" cy="139894"/>
                </a:xfrm>
                <a:prstGeom prst="rect">
                  <a:avLst/>
                </a:prstGeom>
              </p:spPr>
              <p:txBody>
                <a:bodyPr vert="horz" wrap="square" lIns="0" tIns="0" rIns="0" bIns="0" rtlCol="0">
                  <a:spAutoFit/>
                </a:bodyPr>
                <a:lstStyle/>
                <a:p>
                  <a:pPr algn="ctr" defTabSz="609585">
                    <a:lnSpc>
                      <a:spcPct val="110000"/>
                    </a:lnSpc>
                    <a:defRPr/>
                  </a:pPr>
                  <a:r>
                    <a:rPr lang="en-US" sz="1200" dirty="0">
                      <a:solidFill>
                        <a:srgbClr val="444444"/>
                      </a:solidFill>
                      <a:latin typeface="Century Gothic"/>
                      <a:cs typeface="Century Gothic"/>
                    </a:rPr>
                    <a:t>Start with few Images</a:t>
                  </a:r>
                </a:p>
              </p:txBody>
            </p:sp>
            <p:grpSp>
              <p:nvGrpSpPr>
                <p:cNvPr id="238" name="Group 237">
                  <a:extLst>
                    <a:ext uri="{FF2B5EF4-FFF2-40B4-BE49-F238E27FC236}">
                      <a16:creationId xmlns:a16="http://schemas.microsoft.com/office/drawing/2014/main" id="{D087E24B-9B63-D349-A5AD-A66582D694E6}"/>
                    </a:ext>
                  </a:extLst>
                </p:cNvPr>
                <p:cNvGrpSpPr>
                  <a:grpSpLocks noChangeAspect="1"/>
                </p:cNvGrpSpPr>
                <p:nvPr/>
              </p:nvGrpSpPr>
              <p:grpSpPr>
                <a:xfrm>
                  <a:off x="603206" y="1384652"/>
                  <a:ext cx="673709" cy="521435"/>
                  <a:chOff x="802314" y="1462628"/>
                  <a:chExt cx="1785664" cy="1382062"/>
                </a:xfrm>
              </p:grpSpPr>
              <p:grpSp>
                <p:nvGrpSpPr>
                  <p:cNvPr id="239" name="Group 238">
                    <a:extLst>
                      <a:ext uri="{FF2B5EF4-FFF2-40B4-BE49-F238E27FC236}">
                        <a16:creationId xmlns:a16="http://schemas.microsoft.com/office/drawing/2014/main" id="{C168377A-0D56-BE41-856C-CD13901F1A3F}"/>
                      </a:ext>
                    </a:extLst>
                  </p:cNvPr>
                  <p:cNvGrpSpPr>
                    <a:grpSpLocks noChangeAspect="1"/>
                  </p:cNvGrpSpPr>
                  <p:nvPr/>
                </p:nvGrpSpPr>
                <p:grpSpPr>
                  <a:xfrm>
                    <a:off x="802314" y="1462628"/>
                    <a:ext cx="1785664" cy="1377112"/>
                    <a:chOff x="5928639" y="1854484"/>
                    <a:chExt cx="256082" cy="197491"/>
                  </a:xfrm>
                  <a:solidFill>
                    <a:srgbClr val="5F6062"/>
                  </a:solidFill>
                </p:grpSpPr>
                <p:sp>
                  <p:nvSpPr>
                    <p:cNvPr id="244" name="Freeform 6">
                      <a:extLst>
                        <a:ext uri="{FF2B5EF4-FFF2-40B4-BE49-F238E27FC236}">
                          <a16:creationId xmlns:a16="http://schemas.microsoft.com/office/drawing/2014/main" id="{1AA64288-155B-A944-957A-71DF38F5E9A3}"/>
                        </a:ext>
                      </a:extLst>
                    </p:cNvPr>
                    <p:cNvSpPr>
                      <a:spLocks/>
                    </p:cNvSpPr>
                    <p:nvPr/>
                  </p:nvSpPr>
                  <p:spPr bwMode="auto">
                    <a:xfrm>
                      <a:off x="6063499" y="1957017"/>
                      <a:ext cx="54045" cy="42933"/>
                    </a:xfrm>
                    <a:custGeom>
                      <a:avLst/>
                      <a:gdLst>
                        <a:gd name="T0" fmla="*/ 40 w 45"/>
                        <a:gd name="T1" fmla="*/ 0 h 36"/>
                        <a:gd name="T2" fmla="*/ 5 w 45"/>
                        <a:gd name="T3" fmla="*/ 0 h 36"/>
                        <a:gd name="T4" fmla="*/ 0 w 45"/>
                        <a:gd name="T5" fmla="*/ 6 h 36"/>
                        <a:gd name="T6" fmla="*/ 0 w 45"/>
                        <a:gd name="T7" fmla="*/ 31 h 36"/>
                        <a:gd name="T8" fmla="*/ 5 w 45"/>
                        <a:gd name="T9" fmla="*/ 36 h 36"/>
                        <a:gd name="T10" fmla="*/ 40 w 45"/>
                        <a:gd name="T11" fmla="*/ 36 h 36"/>
                        <a:gd name="T12" fmla="*/ 45 w 45"/>
                        <a:gd name="T13" fmla="*/ 31 h 36"/>
                        <a:gd name="T14" fmla="*/ 45 w 45"/>
                        <a:gd name="T15" fmla="*/ 6 h 36"/>
                        <a:gd name="T16" fmla="*/ 40 w 45"/>
                        <a:gd name="T17"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36">
                          <a:moveTo>
                            <a:pt x="40" y="0"/>
                          </a:moveTo>
                          <a:cubicBezTo>
                            <a:pt x="5" y="0"/>
                            <a:pt x="5" y="0"/>
                            <a:pt x="5" y="0"/>
                          </a:cubicBezTo>
                          <a:cubicBezTo>
                            <a:pt x="2" y="0"/>
                            <a:pt x="0" y="3"/>
                            <a:pt x="0" y="6"/>
                          </a:cubicBezTo>
                          <a:cubicBezTo>
                            <a:pt x="0" y="31"/>
                            <a:pt x="0" y="31"/>
                            <a:pt x="0" y="31"/>
                          </a:cubicBezTo>
                          <a:cubicBezTo>
                            <a:pt x="0" y="34"/>
                            <a:pt x="2" y="36"/>
                            <a:pt x="5" y="36"/>
                          </a:cubicBezTo>
                          <a:cubicBezTo>
                            <a:pt x="40" y="36"/>
                            <a:pt x="40" y="36"/>
                            <a:pt x="40" y="36"/>
                          </a:cubicBezTo>
                          <a:cubicBezTo>
                            <a:pt x="43" y="36"/>
                            <a:pt x="45" y="34"/>
                            <a:pt x="45" y="31"/>
                          </a:cubicBezTo>
                          <a:cubicBezTo>
                            <a:pt x="45" y="6"/>
                            <a:pt x="45" y="6"/>
                            <a:pt x="45" y="6"/>
                          </a:cubicBezTo>
                          <a:cubicBezTo>
                            <a:pt x="45" y="3"/>
                            <a:pt x="43" y="0"/>
                            <a:pt x="40"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70">
                        <a:defRPr/>
                      </a:pPr>
                      <a:endParaRPr lang="en-US" sz="2400">
                        <a:solidFill>
                          <a:srgbClr val="3C3C3B"/>
                        </a:solidFill>
                        <a:latin typeface="Century Gothic"/>
                      </a:endParaRPr>
                    </a:p>
                  </p:txBody>
                </p:sp>
                <p:sp>
                  <p:nvSpPr>
                    <p:cNvPr id="245" name="Freeform 7">
                      <a:extLst>
                        <a:ext uri="{FF2B5EF4-FFF2-40B4-BE49-F238E27FC236}">
                          <a16:creationId xmlns:a16="http://schemas.microsoft.com/office/drawing/2014/main" id="{90F027D9-163C-224E-8054-3FAEDE04C8AC}"/>
                        </a:ext>
                      </a:extLst>
                    </p:cNvPr>
                    <p:cNvSpPr>
                      <a:spLocks/>
                    </p:cNvSpPr>
                    <p:nvPr/>
                  </p:nvSpPr>
                  <p:spPr bwMode="auto">
                    <a:xfrm>
                      <a:off x="6063499" y="2008537"/>
                      <a:ext cx="54045" cy="43438"/>
                    </a:xfrm>
                    <a:custGeom>
                      <a:avLst/>
                      <a:gdLst>
                        <a:gd name="T0" fmla="*/ 40 w 45"/>
                        <a:gd name="T1" fmla="*/ 0 h 36"/>
                        <a:gd name="T2" fmla="*/ 5 w 45"/>
                        <a:gd name="T3" fmla="*/ 0 h 36"/>
                        <a:gd name="T4" fmla="*/ 0 w 45"/>
                        <a:gd name="T5" fmla="*/ 6 h 36"/>
                        <a:gd name="T6" fmla="*/ 0 w 45"/>
                        <a:gd name="T7" fmla="*/ 31 h 36"/>
                        <a:gd name="T8" fmla="*/ 5 w 45"/>
                        <a:gd name="T9" fmla="*/ 36 h 36"/>
                        <a:gd name="T10" fmla="*/ 40 w 45"/>
                        <a:gd name="T11" fmla="*/ 36 h 36"/>
                        <a:gd name="T12" fmla="*/ 45 w 45"/>
                        <a:gd name="T13" fmla="*/ 31 h 36"/>
                        <a:gd name="T14" fmla="*/ 45 w 45"/>
                        <a:gd name="T15" fmla="*/ 6 h 36"/>
                        <a:gd name="T16" fmla="*/ 40 w 45"/>
                        <a:gd name="T17"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36">
                          <a:moveTo>
                            <a:pt x="40" y="0"/>
                          </a:moveTo>
                          <a:cubicBezTo>
                            <a:pt x="5" y="0"/>
                            <a:pt x="5" y="0"/>
                            <a:pt x="5" y="0"/>
                          </a:cubicBezTo>
                          <a:cubicBezTo>
                            <a:pt x="2" y="0"/>
                            <a:pt x="0" y="3"/>
                            <a:pt x="0" y="6"/>
                          </a:cubicBezTo>
                          <a:cubicBezTo>
                            <a:pt x="0" y="31"/>
                            <a:pt x="0" y="31"/>
                            <a:pt x="0" y="31"/>
                          </a:cubicBezTo>
                          <a:cubicBezTo>
                            <a:pt x="0" y="34"/>
                            <a:pt x="2" y="36"/>
                            <a:pt x="5" y="36"/>
                          </a:cubicBezTo>
                          <a:cubicBezTo>
                            <a:pt x="40" y="36"/>
                            <a:pt x="40" y="36"/>
                            <a:pt x="40" y="36"/>
                          </a:cubicBezTo>
                          <a:cubicBezTo>
                            <a:pt x="43" y="36"/>
                            <a:pt x="45" y="34"/>
                            <a:pt x="45" y="31"/>
                          </a:cubicBezTo>
                          <a:cubicBezTo>
                            <a:pt x="45" y="6"/>
                            <a:pt x="45" y="6"/>
                            <a:pt x="45" y="6"/>
                          </a:cubicBezTo>
                          <a:cubicBezTo>
                            <a:pt x="45" y="3"/>
                            <a:pt x="43" y="0"/>
                            <a:pt x="40"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70">
                        <a:defRPr/>
                      </a:pPr>
                      <a:endParaRPr lang="en-US" sz="2400">
                        <a:solidFill>
                          <a:srgbClr val="3C3C3B"/>
                        </a:solidFill>
                        <a:latin typeface="Century Gothic"/>
                      </a:endParaRPr>
                    </a:p>
                  </p:txBody>
                </p:sp>
                <p:sp>
                  <p:nvSpPr>
                    <p:cNvPr id="246" name="Freeform 8">
                      <a:extLst>
                        <a:ext uri="{FF2B5EF4-FFF2-40B4-BE49-F238E27FC236}">
                          <a16:creationId xmlns:a16="http://schemas.microsoft.com/office/drawing/2014/main" id="{7B752FC5-2FE4-5548-A8A9-619A28674A3D}"/>
                        </a:ext>
                      </a:extLst>
                    </p:cNvPr>
                    <p:cNvSpPr>
                      <a:spLocks/>
                    </p:cNvSpPr>
                    <p:nvPr/>
                  </p:nvSpPr>
                  <p:spPr bwMode="auto">
                    <a:xfrm>
                      <a:off x="5995817" y="1957017"/>
                      <a:ext cx="55560" cy="42933"/>
                    </a:xfrm>
                    <a:custGeom>
                      <a:avLst/>
                      <a:gdLst>
                        <a:gd name="T0" fmla="*/ 40 w 46"/>
                        <a:gd name="T1" fmla="*/ 0 h 36"/>
                        <a:gd name="T2" fmla="*/ 5 w 46"/>
                        <a:gd name="T3" fmla="*/ 0 h 36"/>
                        <a:gd name="T4" fmla="*/ 0 w 46"/>
                        <a:gd name="T5" fmla="*/ 6 h 36"/>
                        <a:gd name="T6" fmla="*/ 0 w 46"/>
                        <a:gd name="T7" fmla="*/ 31 h 36"/>
                        <a:gd name="T8" fmla="*/ 5 w 46"/>
                        <a:gd name="T9" fmla="*/ 36 h 36"/>
                        <a:gd name="T10" fmla="*/ 40 w 46"/>
                        <a:gd name="T11" fmla="*/ 36 h 36"/>
                        <a:gd name="T12" fmla="*/ 46 w 46"/>
                        <a:gd name="T13" fmla="*/ 31 h 36"/>
                        <a:gd name="T14" fmla="*/ 46 w 46"/>
                        <a:gd name="T15" fmla="*/ 6 h 36"/>
                        <a:gd name="T16" fmla="*/ 40 w 46"/>
                        <a:gd name="T17"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 h="36">
                          <a:moveTo>
                            <a:pt x="40" y="0"/>
                          </a:moveTo>
                          <a:cubicBezTo>
                            <a:pt x="5" y="0"/>
                            <a:pt x="5" y="0"/>
                            <a:pt x="5" y="0"/>
                          </a:cubicBezTo>
                          <a:cubicBezTo>
                            <a:pt x="2" y="0"/>
                            <a:pt x="0" y="3"/>
                            <a:pt x="0" y="6"/>
                          </a:cubicBezTo>
                          <a:cubicBezTo>
                            <a:pt x="0" y="31"/>
                            <a:pt x="0" y="31"/>
                            <a:pt x="0" y="31"/>
                          </a:cubicBezTo>
                          <a:cubicBezTo>
                            <a:pt x="0" y="34"/>
                            <a:pt x="2" y="36"/>
                            <a:pt x="5" y="36"/>
                          </a:cubicBezTo>
                          <a:cubicBezTo>
                            <a:pt x="40" y="36"/>
                            <a:pt x="40" y="36"/>
                            <a:pt x="40" y="36"/>
                          </a:cubicBezTo>
                          <a:cubicBezTo>
                            <a:pt x="43" y="36"/>
                            <a:pt x="46" y="34"/>
                            <a:pt x="46" y="31"/>
                          </a:cubicBezTo>
                          <a:cubicBezTo>
                            <a:pt x="46" y="6"/>
                            <a:pt x="46" y="6"/>
                            <a:pt x="46" y="6"/>
                          </a:cubicBezTo>
                          <a:cubicBezTo>
                            <a:pt x="46" y="3"/>
                            <a:pt x="43" y="0"/>
                            <a:pt x="40"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70">
                        <a:defRPr/>
                      </a:pPr>
                      <a:endParaRPr lang="en-US" sz="2400">
                        <a:solidFill>
                          <a:srgbClr val="3C3C3B"/>
                        </a:solidFill>
                        <a:latin typeface="Century Gothic"/>
                      </a:endParaRPr>
                    </a:p>
                  </p:txBody>
                </p:sp>
                <p:sp>
                  <p:nvSpPr>
                    <p:cNvPr id="247" name="Freeform 9">
                      <a:extLst>
                        <a:ext uri="{FF2B5EF4-FFF2-40B4-BE49-F238E27FC236}">
                          <a16:creationId xmlns:a16="http://schemas.microsoft.com/office/drawing/2014/main" id="{1D0CB2D8-2847-9C43-8905-6CC904C2315C}"/>
                        </a:ext>
                      </a:extLst>
                    </p:cNvPr>
                    <p:cNvSpPr>
                      <a:spLocks/>
                    </p:cNvSpPr>
                    <p:nvPr/>
                  </p:nvSpPr>
                  <p:spPr bwMode="auto">
                    <a:xfrm>
                      <a:off x="5995817" y="2008537"/>
                      <a:ext cx="55560" cy="43438"/>
                    </a:xfrm>
                    <a:custGeom>
                      <a:avLst/>
                      <a:gdLst>
                        <a:gd name="T0" fmla="*/ 40 w 46"/>
                        <a:gd name="T1" fmla="*/ 0 h 36"/>
                        <a:gd name="T2" fmla="*/ 5 w 46"/>
                        <a:gd name="T3" fmla="*/ 0 h 36"/>
                        <a:gd name="T4" fmla="*/ 0 w 46"/>
                        <a:gd name="T5" fmla="*/ 6 h 36"/>
                        <a:gd name="T6" fmla="*/ 0 w 46"/>
                        <a:gd name="T7" fmla="*/ 31 h 36"/>
                        <a:gd name="T8" fmla="*/ 5 w 46"/>
                        <a:gd name="T9" fmla="*/ 36 h 36"/>
                        <a:gd name="T10" fmla="*/ 40 w 46"/>
                        <a:gd name="T11" fmla="*/ 36 h 36"/>
                        <a:gd name="T12" fmla="*/ 46 w 46"/>
                        <a:gd name="T13" fmla="*/ 31 h 36"/>
                        <a:gd name="T14" fmla="*/ 46 w 46"/>
                        <a:gd name="T15" fmla="*/ 6 h 36"/>
                        <a:gd name="T16" fmla="*/ 40 w 46"/>
                        <a:gd name="T17"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 h="36">
                          <a:moveTo>
                            <a:pt x="40" y="0"/>
                          </a:moveTo>
                          <a:cubicBezTo>
                            <a:pt x="5" y="0"/>
                            <a:pt x="5" y="0"/>
                            <a:pt x="5" y="0"/>
                          </a:cubicBezTo>
                          <a:cubicBezTo>
                            <a:pt x="2" y="0"/>
                            <a:pt x="0" y="3"/>
                            <a:pt x="0" y="6"/>
                          </a:cubicBezTo>
                          <a:cubicBezTo>
                            <a:pt x="0" y="31"/>
                            <a:pt x="0" y="31"/>
                            <a:pt x="0" y="31"/>
                          </a:cubicBezTo>
                          <a:cubicBezTo>
                            <a:pt x="0" y="34"/>
                            <a:pt x="2" y="36"/>
                            <a:pt x="5" y="36"/>
                          </a:cubicBezTo>
                          <a:cubicBezTo>
                            <a:pt x="40" y="36"/>
                            <a:pt x="40" y="36"/>
                            <a:pt x="40" y="36"/>
                          </a:cubicBezTo>
                          <a:cubicBezTo>
                            <a:pt x="43" y="36"/>
                            <a:pt x="46" y="34"/>
                            <a:pt x="46" y="31"/>
                          </a:cubicBezTo>
                          <a:cubicBezTo>
                            <a:pt x="46" y="6"/>
                            <a:pt x="46" y="6"/>
                            <a:pt x="46" y="6"/>
                          </a:cubicBezTo>
                          <a:cubicBezTo>
                            <a:pt x="46" y="3"/>
                            <a:pt x="43" y="0"/>
                            <a:pt x="40"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70">
                        <a:defRPr/>
                      </a:pPr>
                      <a:endParaRPr lang="en-US" sz="2400">
                        <a:solidFill>
                          <a:srgbClr val="3C3C3B"/>
                        </a:solidFill>
                        <a:latin typeface="Century Gothic"/>
                      </a:endParaRPr>
                    </a:p>
                  </p:txBody>
                </p:sp>
                <p:sp>
                  <p:nvSpPr>
                    <p:cNvPr id="248" name="Freeform 10">
                      <a:extLst>
                        <a:ext uri="{FF2B5EF4-FFF2-40B4-BE49-F238E27FC236}">
                          <a16:creationId xmlns:a16="http://schemas.microsoft.com/office/drawing/2014/main" id="{2CE46804-A989-D846-807E-C1F17E5A8D29}"/>
                        </a:ext>
                      </a:extLst>
                    </p:cNvPr>
                    <p:cNvSpPr>
                      <a:spLocks/>
                    </p:cNvSpPr>
                    <p:nvPr/>
                  </p:nvSpPr>
                  <p:spPr bwMode="auto">
                    <a:xfrm>
                      <a:off x="5928639" y="1906508"/>
                      <a:ext cx="55055" cy="41923"/>
                    </a:xfrm>
                    <a:custGeom>
                      <a:avLst/>
                      <a:gdLst>
                        <a:gd name="T0" fmla="*/ 41 w 46"/>
                        <a:gd name="T1" fmla="*/ 0 h 35"/>
                        <a:gd name="T2" fmla="*/ 6 w 46"/>
                        <a:gd name="T3" fmla="*/ 0 h 35"/>
                        <a:gd name="T4" fmla="*/ 0 w 46"/>
                        <a:gd name="T5" fmla="*/ 5 h 35"/>
                        <a:gd name="T6" fmla="*/ 0 w 46"/>
                        <a:gd name="T7" fmla="*/ 30 h 35"/>
                        <a:gd name="T8" fmla="*/ 6 w 46"/>
                        <a:gd name="T9" fmla="*/ 35 h 35"/>
                        <a:gd name="T10" fmla="*/ 41 w 46"/>
                        <a:gd name="T11" fmla="*/ 35 h 35"/>
                        <a:gd name="T12" fmla="*/ 46 w 46"/>
                        <a:gd name="T13" fmla="*/ 30 h 35"/>
                        <a:gd name="T14" fmla="*/ 46 w 46"/>
                        <a:gd name="T15" fmla="*/ 5 h 35"/>
                        <a:gd name="T16" fmla="*/ 41 w 46"/>
                        <a:gd name="T17"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 h="35">
                          <a:moveTo>
                            <a:pt x="41" y="0"/>
                          </a:moveTo>
                          <a:cubicBezTo>
                            <a:pt x="6" y="0"/>
                            <a:pt x="6" y="0"/>
                            <a:pt x="6" y="0"/>
                          </a:cubicBezTo>
                          <a:cubicBezTo>
                            <a:pt x="3" y="0"/>
                            <a:pt x="0" y="2"/>
                            <a:pt x="0" y="5"/>
                          </a:cubicBezTo>
                          <a:cubicBezTo>
                            <a:pt x="0" y="30"/>
                            <a:pt x="0" y="30"/>
                            <a:pt x="0" y="30"/>
                          </a:cubicBezTo>
                          <a:cubicBezTo>
                            <a:pt x="0" y="33"/>
                            <a:pt x="3" y="35"/>
                            <a:pt x="6" y="35"/>
                          </a:cubicBezTo>
                          <a:cubicBezTo>
                            <a:pt x="41" y="35"/>
                            <a:pt x="41" y="35"/>
                            <a:pt x="41" y="35"/>
                          </a:cubicBezTo>
                          <a:cubicBezTo>
                            <a:pt x="44" y="35"/>
                            <a:pt x="46" y="33"/>
                            <a:pt x="46" y="30"/>
                          </a:cubicBezTo>
                          <a:cubicBezTo>
                            <a:pt x="46" y="5"/>
                            <a:pt x="46" y="5"/>
                            <a:pt x="46" y="5"/>
                          </a:cubicBezTo>
                          <a:cubicBezTo>
                            <a:pt x="46" y="2"/>
                            <a:pt x="44" y="0"/>
                            <a:pt x="41"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70">
                        <a:defRPr/>
                      </a:pPr>
                      <a:endParaRPr lang="en-US" sz="2400">
                        <a:solidFill>
                          <a:srgbClr val="3C3C3B"/>
                        </a:solidFill>
                        <a:latin typeface="Century Gothic"/>
                      </a:endParaRPr>
                    </a:p>
                  </p:txBody>
                </p:sp>
                <p:sp>
                  <p:nvSpPr>
                    <p:cNvPr id="250" name="Freeform 12">
                      <a:extLst>
                        <a:ext uri="{FF2B5EF4-FFF2-40B4-BE49-F238E27FC236}">
                          <a16:creationId xmlns:a16="http://schemas.microsoft.com/office/drawing/2014/main" id="{071E6AF2-489B-BD48-86D7-EB7D45BC7797}"/>
                        </a:ext>
                      </a:extLst>
                    </p:cNvPr>
                    <p:cNvSpPr>
                      <a:spLocks/>
                    </p:cNvSpPr>
                    <p:nvPr/>
                  </p:nvSpPr>
                  <p:spPr bwMode="auto">
                    <a:xfrm>
                      <a:off x="5995817" y="1906508"/>
                      <a:ext cx="55560" cy="41923"/>
                    </a:xfrm>
                    <a:custGeom>
                      <a:avLst/>
                      <a:gdLst>
                        <a:gd name="T0" fmla="*/ 40 w 46"/>
                        <a:gd name="T1" fmla="*/ 0 h 35"/>
                        <a:gd name="T2" fmla="*/ 5 w 46"/>
                        <a:gd name="T3" fmla="*/ 0 h 35"/>
                        <a:gd name="T4" fmla="*/ 0 w 46"/>
                        <a:gd name="T5" fmla="*/ 5 h 35"/>
                        <a:gd name="T6" fmla="*/ 0 w 46"/>
                        <a:gd name="T7" fmla="*/ 30 h 35"/>
                        <a:gd name="T8" fmla="*/ 5 w 46"/>
                        <a:gd name="T9" fmla="*/ 35 h 35"/>
                        <a:gd name="T10" fmla="*/ 40 w 46"/>
                        <a:gd name="T11" fmla="*/ 35 h 35"/>
                        <a:gd name="T12" fmla="*/ 46 w 46"/>
                        <a:gd name="T13" fmla="*/ 30 h 35"/>
                        <a:gd name="T14" fmla="*/ 46 w 46"/>
                        <a:gd name="T15" fmla="*/ 5 h 35"/>
                        <a:gd name="T16" fmla="*/ 40 w 46"/>
                        <a:gd name="T17"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 h="35">
                          <a:moveTo>
                            <a:pt x="40" y="0"/>
                          </a:moveTo>
                          <a:cubicBezTo>
                            <a:pt x="5" y="0"/>
                            <a:pt x="5" y="0"/>
                            <a:pt x="5" y="0"/>
                          </a:cubicBezTo>
                          <a:cubicBezTo>
                            <a:pt x="2" y="0"/>
                            <a:pt x="0" y="2"/>
                            <a:pt x="0" y="5"/>
                          </a:cubicBezTo>
                          <a:cubicBezTo>
                            <a:pt x="0" y="30"/>
                            <a:pt x="0" y="30"/>
                            <a:pt x="0" y="30"/>
                          </a:cubicBezTo>
                          <a:cubicBezTo>
                            <a:pt x="0" y="33"/>
                            <a:pt x="2" y="35"/>
                            <a:pt x="5" y="35"/>
                          </a:cubicBezTo>
                          <a:cubicBezTo>
                            <a:pt x="40" y="35"/>
                            <a:pt x="40" y="35"/>
                            <a:pt x="40" y="35"/>
                          </a:cubicBezTo>
                          <a:cubicBezTo>
                            <a:pt x="43" y="35"/>
                            <a:pt x="46" y="33"/>
                            <a:pt x="46" y="30"/>
                          </a:cubicBezTo>
                          <a:cubicBezTo>
                            <a:pt x="46" y="5"/>
                            <a:pt x="46" y="5"/>
                            <a:pt x="46" y="5"/>
                          </a:cubicBezTo>
                          <a:cubicBezTo>
                            <a:pt x="46" y="2"/>
                            <a:pt x="43" y="0"/>
                            <a:pt x="40"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70">
                        <a:defRPr/>
                      </a:pPr>
                      <a:endParaRPr lang="en-US" sz="2400">
                        <a:solidFill>
                          <a:srgbClr val="3C3C3B"/>
                        </a:solidFill>
                        <a:latin typeface="Century Gothic"/>
                      </a:endParaRPr>
                    </a:p>
                  </p:txBody>
                </p:sp>
                <p:sp>
                  <p:nvSpPr>
                    <p:cNvPr id="251" name="Freeform 13">
                      <a:extLst>
                        <a:ext uri="{FF2B5EF4-FFF2-40B4-BE49-F238E27FC236}">
                          <a16:creationId xmlns:a16="http://schemas.microsoft.com/office/drawing/2014/main" id="{C68B8C7A-ED97-EC42-91F2-F04C59BDBA79}"/>
                        </a:ext>
                      </a:extLst>
                    </p:cNvPr>
                    <p:cNvSpPr>
                      <a:spLocks/>
                    </p:cNvSpPr>
                    <p:nvPr/>
                  </p:nvSpPr>
                  <p:spPr bwMode="auto">
                    <a:xfrm>
                      <a:off x="5995817" y="1854484"/>
                      <a:ext cx="55560" cy="43438"/>
                    </a:xfrm>
                    <a:custGeom>
                      <a:avLst/>
                      <a:gdLst>
                        <a:gd name="T0" fmla="*/ 40 w 46"/>
                        <a:gd name="T1" fmla="*/ 0 h 36"/>
                        <a:gd name="T2" fmla="*/ 5 w 46"/>
                        <a:gd name="T3" fmla="*/ 0 h 36"/>
                        <a:gd name="T4" fmla="*/ 0 w 46"/>
                        <a:gd name="T5" fmla="*/ 5 h 36"/>
                        <a:gd name="T6" fmla="*/ 0 w 46"/>
                        <a:gd name="T7" fmla="*/ 30 h 36"/>
                        <a:gd name="T8" fmla="*/ 5 w 46"/>
                        <a:gd name="T9" fmla="*/ 36 h 36"/>
                        <a:gd name="T10" fmla="*/ 40 w 46"/>
                        <a:gd name="T11" fmla="*/ 36 h 36"/>
                        <a:gd name="T12" fmla="*/ 46 w 46"/>
                        <a:gd name="T13" fmla="*/ 30 h 36"/>
                        <a:gd name="T14" fmla="*/ 46 w 46"/>
                        <a:gd name="T15" fmla="*/ 5 h 36"/>
                        <a:gd name="T16" fmla="*/ 40 w 46"/>
                        <a:gd name="T17"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 h="36">
                          <a:moveTo>
                            <a:pt x="40" y="0"/>
                          </a:moveTo>
                          <a:cubicBezTo>
                            <a:pt x="5" y="0"/>
                            <a:pt x="5" y="0"/>
                            <a:pt x="5" y="0"/>
                          </a:cubicBezTo>
                          <a:cubicBezTo>
                            <a:pt x="2" y="0"/>
                            <a:pt x="0" y="2"/>
                            <a:pt x="0" y="5"/>
                          </a:cubicBezTo>
                          <a:cubicBezTo>
                            <a:pt x="0" y="30"/>
                            <a:pt x="0" y="30"/>
                            <a:pt x="0" y="30"/>
                          </a:cubicBezTo>
                          <a:cubicBezTo>
                            <a:pt x="0" y="33"/>
                            <a:pt x="2" y="36"/>
                            <a:pt x="5" y="36"/>
                          </a:cubicBezTo>
                          <a:cubicBezTo>
                            <a:pt x="40" y="36"/>
                            <a:pt x="40" y="36"/>
                            <a:pt x="40" y="36"/>
                          </a:cubicBezTo>
                          <a:cubicBezTo>
                            <a:pt x="43" y="36"/>
                            <a:pt x="46" y="33"/>
                            <a:pt x="46" y="30"/>
                          </a:cubicBezTo>
                          <a:cubicBezTo>
                            <a:pt x="46" y="5"/>
                            <a:pt x="46" y="5"/>
                            <a:pt x="46" y="5"/>
                          </a:cubicBezTo>
                          <a:cubicBezTo>
                            <a:pt x="46" y="2"/>
                            <a:pt x="43" y="0"/>
                            <a:pt x="40"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70">
                        <a:defRPr/>
                      </a:pPr>
                      <a:endParaRPr lang="en-US" sz="2400">
                        <a:solidFill>
                          <a:srgbClr val="3C3C3B"/>
                        </a:solidFill>
                        <a:latin typeface="Century Gothic"/>
                      </a:endParaRPr>
                    </a:p>
                  </p:txBody>
                </p:sp>
                <p:sp>
                  <p:nvSpPr>
                    <p:cNvPr id="254" name="Freeform 16">
                      <a:extLst>
                        <a:ext uri="{FF2B5EF4-FFF2-40B4-BE49-F238E27FC236}">
                          <a16:creationId xmlns:a16="http://schemas.microsoft.com/office/drawing/2014/main" id="{3A095CA1-216E-EB40-9830-211CE055D3F8}"/>
                        </a:ext>
                      </a:extLst>
                    </p:cNvPr>
                    <p:cNvSpPr>
                      <a:spLocks/>
                    </p:cNvSpPr>
                    <p:nvPr/>
                  </p:nvSpPr>
                  <p:spPr bwMode="auto">
                    <a:xfrm>
                      <a:off x="6129666" y="1957017"/>
                      <a:ext cx="55055" cy="42933"/>
                    </a:xfrm>
                    <a:custGeom>
                      <a:avLst/>
                      <a:gdLst>
                        <a:gd name="T0" fmla="*/ 41 w 46"/>
                        <a:gd name="T1" fmla="*/ 0 h 36"/>
                        <a:gd name="T2" fmla="*/ 5 w 46"/>
                        <a:gd name="T3" fmla="*/ 0 h 36"/>
                        <a:gd name="T4" fmla="*/ 0 w 46"/>
                        <a:gd name="T5" fmla="*/ 6 h 36"/>
                        <a:gd name="T6" fmla="*/ 0 w 46"/>
                        <a:gd name="T7" fmla="*/ 6 h 36"/>
                        <a:gd name="T8" fmla="*/ 0 w 46"/>
                        <a:gd name="T9" fmla="*/ 31 h 36"/>
                        <a:gd name="T10" fmla="*/ 0 w 46"/>
                        <a:gd name="T11" fmla="*/ 31 h 36"/>
                        <a:gd name="T12" fmla="*/ 5 w 46"/>
                        <a:gd name="T13" fmla="*/ 36 h 36"/>
                        <a:gd name="T14" fmla="*/ 41 w 46"/>
                        <a:gd name="T15" fmla="*/ 36 h 36"/>
                        <a:gd name="T16" fmla="*/ 46 w 46"/>
                        <a:gd name="T17" fmla="*/ 31 h 36"/>
                        <a:gd name="T18" fmla="*/ 46 w 46"/>
                        <a:gd name="T19" fmla="*/ 31 h 36"/>
                        <a:gd name="T20" fmla="*/ 46 w 46"/>
                        <a:gd name="T21" fmla="*/ 6 h 36"/>
                        <a:gd name="T22" fmla="*/ 46 w 46"/>
                        <a:gd name="T23" fmla="*/ 6 h 36"/>
                        <a:gd name="T24" fmla="*/ 41 w 46"/>
                        <a:gd name="T25"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 h="36">
                          <a:moveTo>
                            <a:pt x="41" y="0"/>
                          </a:moveTo>
                          <a:cubicBezTo>
                            <a:pt x="5" y="0"/>
                            <a:pt x="5" y="0"/>
                            <a:pt x="5" y="0"/>
                          </a:cubicBezTo>
                          <a:cubicBezTo>
                            <a:pt x="3" y="0"/>
                            <a:pt x="0" y="3"/>
                            <a:pt x="0" y="6"/>
                          </a:cubicBezTo>
                          <a:cubicBezTo>
                            <a:pt x="0" y="6"/>
                            <a:pt x="0" y="6"/>
                            <a:pt x="0" y="6"/>
                          </a:cubicBezTo>
                          <a:cubicBezTo>
                            <a:pt x="0" y="31"/>
                            <a:pt x="0" y="31"/>
                            <a:pt x="0" y="31"/>
                          </a:cubicBezTo>
                          <a:cubicBezTo>
                            <a:pt x="0" y="31"/>
                            <a:pt x="0" y="31"/>
                            <a:pt x="0" y="31"/>
                          </a:cubicBezTo>
                          <a:cubicBezTo>
                            <a:pt x="0" y="34"/>
                            <a:pt x="3" y="36"/>
                            <a:pt x="5" y="36"/>
                          </a:cubicBezTo>
                          <a:cubicBezTo>
                            <a:pt x="41" y="36"/>
                            <a:pt x="41" y="36"/>
                            <a:pt x="41" y="36"/>
                          </a:cubicBezTo>
                          <a:cubicBezTo>
                            <a:pt x="43" y="36"/>
                            <a:pt x="46" y="34"/>
                            <a:pt x="46" y="31"/>
                          </a:cubicBezTo>
                          <a:cubicBezTo>
                            <a:pt x="46" y="31"/>
                            <a:pt x="46" y="31"/>
                            <a:pt x="46" y="31"/>
                          </a:cubicBezTo>
                          <a:cubicBezTo>
                            <a:pt x="46" y="6"/>
                            <a:pt x="46" y="6"/>
                            <a:pt x="46" y="6"/>
                          </a:cubicBezTo>
                          <a:cubicBezTo>
                            <a:pt x="46" y="6"/>
                            <a:pt x="46" y="6"/>
                            <a:pt x="46" y="6"/>
                          </a:cubicBezTo>
                          <a:cubicBezTo>
                            <a:pt x="46" y="3"/>
                            <a:pt x="43" y="0"/>
                            <a:pt x="41"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70">
                        <a:defRPr/>
                      </a:pPr>
                      <a:endParaRPr lang="en-US" sz="2400">
                        <a:solidFill>
                          <a:srgbClr val="3C3C3B"/>
                        </a:solidFill>
                        <a:latin typeface="Century Gothic"/>
                      </a:endParaRPr>
                    </a:p>
                  </p:txBody>
                </p:sp>
                <p:sp>
                  <p:nvSpPr>
                    <p:cNvPr id="255" name="Freeform 17">
                      <a:extLst>
                        <a:ext uri="{FF2B5EF4-FFF2-40B4-BE49-F238E27FC236}">
                          <a16:creationId xmlns:a16="http://schemas.microsoft.com/office/drawing/2014/main" id="{99E8FD3D-7EA9-A941-BD73-13B3AB7D1336}"/>
                        </a:ext>
                      </a:extLst>
                    </p:cNvPr>
                    <p:cNvSpPr>
                      <a:spLocks/>
                    </p:cNvSpPr>
                    <p:nvPr/>
                  </p:nvSpPr>
                  <p:spPr bwMode="auto">
                    <a:xfrm>
                      <a:off x="6129666" y="2008537"/>
                      <a:ext cx="55055" cy="43438"/>
                    </a:xfrm>
                    <a:custGeom>
                      <a:avLst/>
                      <a:gdLst>
                        <a:gd name="T0" fmla="*/ 41 w 46"/>
                        <a:gd name="T1" fmla="*/ 0 h 36"/>
                        <a:gd name="T2" fmla="*/ 5 w 46"/>
                        <a:gd name="T3" fmla="*/ 0 h 36"/>
                        <a:gd name="T4" fmla="*/ 0 w 46"/>
                        <a:gd name="T5" fmla="*/ 6 h 36"/>
                        <a:gd name="T6" fmla="*/ 0 w 46"/>
                        <a:gd name="T7" fmla="*/ 31 h 36"/>
                        <a:gd name="T8" fmla="*/ 5 w 46"/>
                        <a:gd name="T9" fmla="*/ 36 h 36"/>
                        <a:gd name="T10" fmla="*/ 41 w 46"/>
                        <a:gd name="T11" fmla="*/ 36 h 36"/>
                        <a:gd name="T12" fmla="*/ 46 w 46"/>
                        <a:gd name="T13" fmla="*/ 31 h 36"/>
                        <a:gd name="T14" fmla="*/ 46 w 46"/>
                        <a:gd name="T15" fmla="*/ 6 h 36"/>
                        <a:gd name="T16" fmla="*/ 41 w 46"/>
                        <a:gd name="T17"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 h="36">
                          <a:moveTo>
                            <a:pt x="41" y="0"/>
                          </a:moveTo>
                          <a:cubicBezTo>
                            <a:pt x="5" y="0"/>
                            <a:pt x="5" y="0"/>
                            <a:pt x="5" y="0"/>
                          </a:cubicBezTo>
                          <a:cubicBezTo>
                            <a:pt x="3" y="0"/>
                            <a:pt x="0" y="3"/>
                            <a:pt x="0" y="6"/>
                          </a:cubicBezTo>
                          <a:cubicBezTo>
                            <a:pt x="0" y="31"/>
                            <a:pt x="0" y="31"/>
                            <a:pt x="0" y="31"/>
                          </a:cubicBezTo>
                          <a:cubicBezTo>
                            <a:pt x="0" y="34"/>
                            <a:pt x="3" y="36"/>
                            <a:pt x="5" y="36"/>
                          </a:cubicBezTo>
                          <a:cubicBezTo>
                            <a:pt x="41" y="36"/>
                            <a:pt x="41" y="36"/>
                            <a:pt x="41" y="36"/>
                          </a:cubicBezTo>
                          <a:cubicBezTo>
                            <a:pt x="43" y="36"/>
                            <a:pt x="46" y="34"/>
                            <a:pt x="46" y="31"/>
                          </a:cubicBezTo>
                          <a:cubicBezTo>
                            <a:pt x="46" y="6"/>
                            <a:pt x="46" y="6"/>
                            <a:pt x="46" y="6"/>
                          </a:cubicBezTo>
                          <a:cubicBezTo>
                            <a:pt x="46" y="3"/>
                            <a:pt x="43" y="0"/>
                            <a:pt x="41"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70">
                        <a:defRPr/>
                      </a:pPr>
                      <a:endParaRPr lang="en-US" sz="2400">
                        <a:solidFill>
                          <a:srgbClr val="3C3C3B"/>
                        </a:solidFill>
                        <a:latin typeface="Century Gothic"/>
                      </a:endParaRPr>
                    </a:p>
                  </p:txBody>
                </p:sp>
                <p:sp>
                  <p:nvSpPr>
                    <p:cNvPr id="256" name="Freeform 18">
                      <a:extLst>
                        <a:ext uri="{FF2B5EF4-FFF2-40B4-BE49-F238E27FC236}">
                          <a16:creationId xmlns:a16="http://schemas.microsoft.com/office/drawing/2014/main" id="{118138FC-E618-0045-AFA1-4BD39AFAA1E2}"/>
                        </a:ext>
                      </a:extLst>
                    </p:cNvPr>
                    <p:cNvSpPr>
                      <a:spLocks/>
                    </p:cNvSpPr>
                    <p:nvPr/>
                  </p:nvSpPr>
                  <p:spPr bwMode="auto">
                    <a:xfrm>
                      <a:off x="6129666" y="1906508"/>
                      <a:ext cx="55055" cy="41923"/>
                    </a:xfrm>
                    <a:custGeom>
                      <a:avLst/>
                      <a:gdLst>
                        <a:gd name="T0" fmla="*/ 41 w 46"/>
                        <a:gd name="T1" fmla="*/ 0 h 35"/>
                        <a:gd name="T2" fmla="*/ 5 w 46"/>
                        <a:gd name="T3" fmla="*/ 0 h 35"/>
                        <a:gd name="T4" fmla="*/ 0 w 46"/>
                        <a:gd name="T5" fmla="*/ 5 h 35"/>
                        <a:gd name="T6" fmla="*/ 0 w 46"/>
                        <a:gd name="T7" fmla="*/ 30 h 35"/>
                        <a:gd name="T8" fmla="*/ 5 w 46"/>
                        <a:gd name="T9" fmla="*/ 35 h 35"/>
                        <a:gd name="T10" fmla="*/ 41 w 46"/>
                        <a:gd name="T11" fmla="*/ 35 h 35"/>
                        <a:gd name="T12" fmla="*/ 46 w 46"/>
                        <a:gd name="T13" fmla="*/ 30 h 35"/>
                        <a:gd name="T14" fmla="*/ 46 w 46"/>
                        <a:gd name="T15" fmla="*/ 5 h 35"/>
                        <a:gd name="T16" fmla="*/ 41 w 46"/>
                        <a:gd name="T17"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 h="35">
                          <a:moveTo>
                            <a:pt x="41" y="0"/>
                          </a:moveTo>
                          <a:cubicBezTo>
                            <a:pt x="5" y="0"/>
                            <a:pt x="5" y="0"/>
                            <a:pt x="5" y="0"/>
                          </a:cubicBezTo>
                          <a:cubicBezTo>
                            <a:pt x="3" y="0"/>
                            <a:pt x="0" y="2"/>
                            <a:pt x="0" y="5"/>
                          </a:cubicBezTo>
                          <a:cubicBezTo>
                            <a:pt x="0" y="30"/>
                            <a:pt x="0" y="30"/>
                            <a:pt x="0" y="30"/>
                          </a:cubicBezTo>
                          <a:cubicBezTo>
                            <a:pt x="0" y="33"/>
                            <a:pt x="3" y="35"/>
                            <a:pt x="5" y="35"/>
                          </a:cubicBezTo>
                          <a:cubicBezTo>
                            <a:pt x="41" y="35"/>
                            <a:pt x="41" y="35"/>
                            <a:pt x="41" y="35"/>
                          </a:cubicBezTo>
                          <a:cubicBezTo>
                            <a:pt x="43" y="35"/>
                            <a:pt x="46" y="33"/>
                            <a:pt x="46" y="30"/>
                          </a:cubicBezTo>
                          <a:cubicBezTo>
                            <a:pt x="46" y="5"/>
                            <a:pt x="46" y="5"/>
                            <a:pt x="46" y="5"/>
                          </a:cubicBezTo>
                          <a:cubicBezTo>
                            <a:pt x="46" y="2"/>
                            <a:pt x="43" y="0"/>
                            <a:pt x="41"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70">
                        <a:defRPr/>
                      </a:pPr>
                      <a:endParaRPr lang="en-US" sz="2400">
                        <a:solidFill>
                          <a:srgbClr val="3C3C3B"/>
                        </a:solidFill>
                        <a:latin typeface="Century Gothic"/>
                      </a:endParaRPr>
                    </a:p>
                  </p:txBody>
                </p:sp>
                <p:sp>
                  <p:nvSpPr>
                    <p:cNvPr id="257" name="Freeform 19">
                      <a:extLst>
                        <a:ext uri="{FF2B5EF4-FFF2-40B4-BE49-F238E27FC236}">
                          <a16:creationId xmlns:a16="http://schemas.microsoft.com/office/drawing/2014/main" id="{1105ADE6-C4E8-E44C-B1EC-91B6625AE66D}"/>
                        </a:ext>
                      </a:extLst>
                    </p:cNvPr>
                    <p:cNvSpPr>
                      <a:spLocks/>
                    </p:cNvSpPr>
                    <p:nvPr/>
                  </p:nvSpPr>
                  <p:spPr bwMode="auto">
                    <a:xfrm>
                      <a:off x="6129666" y="1854484"/>
                      <a:ext cx="55055" cy="43438"/>
                    </a:xfrm>
                    <a:custGeom>
                      <a:avLst/>
                      <a:gdLst>
                        <a:gd name="T0" fmla="*/ 41 w 46"/>
                        <a:gd name="T1" fmla="*/ 0 h 36"/>
                        <a:gd name="T2" fmla="*/ 5 w 46"/>
                        <a:gd name="T3" fmla="*/ 0 h 36"/>
                        <a:gd name="T4" fmla="*/ 0 w 46"/>
                        <a:gd name="T5" fmla="*/ 5 h 36"/>
                        <a:gd name="T6" fmla="*/ 0 w 46"/>
                        <a:gd name="T7" fmla="*/ 30 h 36"/>
                        <a:gd name="T8" fmla="*/ 5 w 46"/>
                        <a:gd name="T9" fmla="*/ 36 h 36"/>
                        <a:gd name="T10" fmla="*/ 41 w 46"/>
                        <a:gd name="T11" fmla="*/ 36 h 36"/>
                        <a:gd name="T12" fmla="*/ 46 w 46"/>
                        <a:gd name="T13" fmla="*/ 30 h 36"/>
                        <a:gd name="T14" fmla="*/ 46 w 46"/>
                        <a:gd name="T15" fmla="*/ 5 h 36"/>
                        <a:gd name="T16" fmla="*/ 41 w 46"/>
                        <a:gd name="T17"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 h="36">
                          <a:moveTo>
                            <a:pt x="41" y="0"/>
                          </a:moveTo>
                          <a:cubicBezTo>
                            <a:pt x="5" y="0"/>
                            <a:pt x="5" y="0"/>
                            <a:pt x="5" y="0"/>
                          </a:cubicBezTo>
                          <a:cubicBezTo>
                            <a:pt x="3" y="0"/>
                            <a:pt x="0" y="2"/>
                            <a:pt x="0" y="5"/>
                          </a:cubicBezTo>
                          <a:cubicBezTo>
                            <a:pt x="0" y="30"/>
                            <a:pt x="0" y="30"/>
                            <a:pt x="0" y="30"/>
                          </a:cubicBezTo>
                          <a:cubicBezTo>
                            <a:pt x="0" y="33"/>
                            <a:pt x="3" y="36"/>
                            <a:pt x="5" y="36"/>
                          </a:cubicBezTo>
                          <a:cubicBezTo>
                            <a:pt x="41" y="36"/>
                            <a:pt x="41" y="36"/>
                            <a:pt x="41" y="36"/>
                          </a:cubicBezTo>
                          <a:cubicBezTo>
                            <a:pt x="43" y="36"/>
                            <a:pt x="46" y="33"/>
                            <a:pt x="46" y="30"/>
                          </a:cubicBezTo>
                          <a:cubicBezTo>
                            <a:pt x="46" y="5"/>
                            <a:pt x="46" y="5"/>
                            <a:pt x="46" y="5"/>
                          </a:cubicBezTo>
                          <a:cubicBezTo>
                            <a:pt x="46" y="2"/>
                            <a:pt x="43" y="0"/>
                            <a:pt x="41"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70">
                        <a:defRPr/>
                      </a:pPr>
                      <a:endParaRPr lang="en-US" sz="2400">
                        <a:solidFill>
                          <a:srgbClr val="3C3C3B"/>
                        </a:solidFill>
                        <a:latin typeface="Century Gothic"/>
                      </a:endParaRPr>
                    </a:p>
                  </p:txBody>
                </p:sp>
              </p:grpSp>
              <p:sp>
                <p:nvSpPr>
                  <p:cNvPr id="240" name="Freeform 9">
                    <a:extLst>
                      <a:ext uri="{FF2B5EF4-FFF2-40B4-BE49-F238E27FC236}">
                        <a16:creationId xmlns:a16="http://schemas.microsoft.com/office/drawing/2014/main" id="{F15860DD-5120-1F40-8D83-2689211178C1}"/>
                      </a:ext>
                    </a:extLst>
                  </p:cNvPr>
                  <p:cNvSpPr>
                    <a:spLocks/>
                  </p:cNvSpPr>
                  <p:nvPr/>
                </p:nvSpPr>
                <p:spPr bwMode="auto">
                  <a:xfrm>
                    <a:off x="1732490" y="1813001"/>
                    <a:ext cx="387421" cy="302895"/>
                  </a:xfrm>
                  <a:custGeom>
                    <a:avLst/>
                    <a:gdLst>
                      <a:gd name="T0" fmla="*/ 40 w 46"/>
                      <a:gd name="T1" fmla="*/ 0 h 36"/>
                      <a:gd name="T2" fmla="*/ 5 w 46"/>
                      <a:gd name="T3" fmla="*/ 0 h 36"/>
                      <a:gd name="T4" fmla="*/ 0 w 46"/>
                      <a:gd name="T5" fmla="*/ 6 h 36"/>
                      <a:gd name="T6" fmla="*/ 0 w 46"/>
                      <a:gd name="T7" fmla="*/ 31 h 36"/>
                      <a:gd name="T8" fmla="*/ 5 w 46"/>
                      <a:gd name="T9" fmla="*/ 36 h 36"/>
                      <a:gd name="T10" fmla="*/ 40 w 46"/>
                      <a:gd name="T11" fmla="*/ 36 h 36"/>
                      <a:gd name="T12" fmla="*/ 46 w 46"/>
                      <a:gd name="T13" fmla="*/ 31 h 36"/>
                      <a:gd name="T14" fmla="*/ 46 w 46"/>
                      <a:gd name="T15" fmla="*/ 6 h 36"/>
                      <a:gd name="T16" fmla="*/ 40 w 46"/>
                      <a:gd name="T17"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 h="36">
                        <a:moveTo>
                          <a:pt x="40" y="0"/>
                        </a:moveTo>
                        <a:cubicBezTo>
                          <a:pt x="5" y="0"/>
                          <a:pt x="5" y="0"/>
                          <a:pt x="5" y="0"/>
                        </a:cubicBezTo>
                        <a:cubicBezTo>
                          <a:pt x="2" y="0"/>
                          <a:pt x="0" y="3"/>
                          <a:pt x="0" y="6"/>
                        </a:cubicBezTo>
                        <a:cubicBezTo>
                          <a:pt x="0" y="31"/>
                          <a:pt x="0" y="31"/>
                          <a:pt x="0" y="31"/>
                        </a:cubicBezTo>
                        <a:cubicBezTo>
                          <a:pt x="0" y="34"/>
                          <a:pt x="2" y="36"/>
                          <a:pt x="5" y="36"/>
                        </a:cubicBezTo>
                        <a:cubicBezTo>
                          <a:pt x="40" y="36"/>
                          <a:pt x="40" y="36"/>
                          <a:pt x="40" y="36"/>
                        </a:cubicBezTo>
                        <a:cubicBezTo>
                          <a:pt x="43" y="36"/>
                          <a:pt x="46" y="34"/>
                          <a:pt x="46" y="31"/>
                        </a:cubicBezTo>
                        <a:cubicBezTo>
                          <a:pt x="46" y="6"/>
                          <a:pt x="46" y="6"/>
                          <a:pt x="46" y="6"/>
                        </a:cubicBezTo>
                        <a:cubicBezTo>
                          <a:pt x="46" y="3"/>
                          <a:pt x="43" y="0"/>
                          <a:pt x="40" y="0"/>
                        </a:cubicBezTo>
                        <a:close/>
                      </a:path>
                    </a:pathLst>
                  </a:custGeom>
                  <a:solidFill>
                    <a:srgbClr val="5F606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70">
                      <a:defRPr/>
                    </a:pPr>
                    <a:endParaRPr lang="en-US" sz="2400">
                      <a:solidFill>
                        <a:srgbClr val="3C3C3B"/>
                      </a:solidFill>
                      <a:latin typeface="Century Gothic"/>
                    </a:endParaRPr>
                  </a:p>
                </p:txBody>
              </p:sp>
              <p:sp>
                <p:nvSpPr>
                  <p:cNvPr id="241" name="Freeform 9">
                    <a:extLst>
                      <a:ext uri="{FF2B5EF4-FFF2-40B4-BE49-F238E27FC236}">
                        <a16:creationId xmlns:a16="http://schemas.microsoft.com/office/drawing/2014/main" id="{6BB70A0C-2806-294A-81FC-411D2A56B4B6}"/>
                      </a:ext>
                    </a:extLst>
                  </p:cNvPr>
                  <p:cNvSpPr>
                    <a:spLocks/>
                  </p:cNvSpPr>
                  <p:nvPr/>
                </p:nvSpPr>
                <p:spPr bwMode="auto">
                  <a:xfrm>
                    <a:off x="1741564" y="1462628"/>
                    <a:ext cx="387421" cy="302895"/>
                  </a:xfrm>
                  <a:custGeom>
                    <a:avLst/>
                    <a:gdLst>
                      <a:gd name="T0" fmla="*/ 40 w 46"/>
                      <a:gd name="T1" fmla="*/ 0 h 36"/>
                      <a:gd name="T2" fmla="*/ 5 w 46"/>
                      <a:gd name="T3" fmla="*/ 0 h 36"/>
                      <a:gd name="T4" fmla="*/ 0 w 46"/>
                      <a:gd name="T5" fmla="*/ 6 h 36"/>
                      <a:gd name="T6" fmla="*/ 0 w 46"/>
                      <a:gd name="T7" fmla="*/ 31 h 36"/>
                      <a:gd name="T8" fmla="*/ 5 w 46"/>
                      <a:gd name="T9" fmla="*/ 36 h 36"/>
                      <a:gd name="T10" fmla="*/ 40 w 46"/>
                      <a:gd name="T11" fmla="*/ 36 h 36"/>
                      <a:gd name="T12" fmla="*/ 46 w 46"/>
                      <a:gd name="T13" fmla="*/ 31 h 36"/>
                      <a:gd name="T14" fmla="*/ 46 w 46"/>
                      <a:gd name="T15" fmla="*/ 6 h 36"/>
                      <a:gd name="T16" fmla="*/ 40 w 46"/>
                      <a:gd name="T17"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 h="36">
                        <a:moveTo>
                          <a:pt x="40" y="0"/>
                        </a:moveTo>
                        <a:cubicBezTo>
                          <a:pt x="5" y="0"/>
                          <a:pt x="5" y="0"/>
                          <a:pt x="5" y="0"/>
                        </a:cubicBezTo>
                        <a:cubicBezTo>
                          <a:pt x="2" y="0"/>
                          <a:pt x="0" y="3"/>
                          <a:pt x="0" y="6"/>
                        </a:cubicBezTo>
                        <a:cubicBezTo>
                          <a:pt x="0" y="31"/>
                          <a:pt x="0" y="31"/>
                          <a:pt x="0" y="31"/>
                        </a:cubicBezTo>
                        <a:cubicBezTo>
                          <a:pt x="0" y="34"/>
                          <a:pt x="2" y="36"/>
                          <a:pt x="5" y="36"/>
                        </a:cubicBezTo>
                        <a:cubicBezTo>
                          <a:pt x="40" y="36"/>
                          <a:pt x="40" y="36"/>
                          <a:pt x="40" y="36"/>
                        </a:cubicBezTo>
                        <a:cubicBezTo>
                          <a:pt x="43" y="36"/>
                          <a:pt x="46" y="34"/>
                          <a:pt x="46" y="31"/>
                        </a:cubicBezTo>
                        <a:cubicBezTo>
                          <a:pt x="46" y="6"/>
                          <a:pt x="46" y="6"/>
                          <a:pt x="46" y="6"/>
                        </a:cubicBezTo>
                        <a:cubicBezTo>
                          <a:pt x="46" y="3"/>
                          <a:pt x="43" y="0"/>
                          <a:pt x="40" y="0"/>
                        </a:cubicBezTo>
                        <a:close/>
                      </a:path>
                    </a:pathLst>
                  </a:custGeom>
                  <a:solidFill>
                    <a:srgbClr val="5F606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70">
                      <a:defRPr/>
                    </a:pPr>
                    <a:endParaRPr lang="en-US" sz="2400">
                      <a:solidFill>
                        <a:srgbClr val="3C3C3B"/>
                      </a:solidFill>
                      <a:latin typeface="Century Gothic"/>
                    </a:endParaRPr>
                  </a:p>
                </p:txBody>
              </p:sp>
              <p:sp>
                <p:nvSpPr>
                  <p:cNvPr id="242" name="Freeform 9">
                    <a:extLst>
                      <a:ext uri="{FF2B5EF4-FFF2-40B4-BE49-F238E27FC236}">
                        <a16:creationId xmlns:a16="http://schemas.microsoft.com/office/drawing/2014/main" id="{B5378DC1-9507-0945-97A2-3CD40A4C1CE2}"/>
                      </a:ext>
                    </a:extLst>
                  </p:cNvPr>
                  <p:cNvSpPr>
                    <a:spLocks/>
                  </p:cNvSpPr>
                  <p:nvPr/>
                </p:nvSpPr>
                <p:spPr bwMode="auto">
                  <a:xfrm>
                    <a:off x="802321" y="2180286"/>
                    <a:ext cx="387421" cy="302895"/>
                  </a:xfrm>
                  <a:custGeom>
                    <a:avLst/>
                    <a:gdLst>
                      <a:gd name="T0" fmla="*/ 40 w 46"/>
                      <a:gd name="T1" fmla="*/ 0 h 36"/>
                      <a:gd name="T2" fmla="*/ 5 w 46"/>
                      <a:gd name="T3" fmla="*/ 0 h 36"/>
                      <a:gd name="T4" fmla="*/ 0 w 46"/>
                      <a:gd name="T5" fmla="*/ 6 h 36"/>
                      <a:gd name="T6" fmla="*/ 0 w 46"/>
                      <a:gd name="T7" fmla="*/ 31 h 36"/>
                      <a:gd name="T8" fmla="*/ 5 w 46"/>
                      <a:gd name="T9" fmla="*/ 36 h 36"/>
                      <a:gd name="T10" fmla="*/ 40 w 46"/>
                      <a:gd name="T11" fmla="*/ 36 h 36"/>
                      <a:gd name="T12" fmla="*/ 46 w 46"/>
                      <a:gd name="T13" fmla="*/ 31 h 36"/>
                      <a:gd name="T14" fmla="*/ 46 w 46"/>
                      <a:gd name="T15" fmla="*/ 6 h 36"/>
                      <a:gd name="T16" fmla="*/ 40 w 46"/>
                      <a:gd name="T17"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 h="36">
                        <a:moveTo>
                          <a:pt x="40" y="0"/>
                        </a:moveTo>
                        <a:cubicBezTo>
                          <a:pt x="5" y="0"/>
                          <a:pt x="5" y="0"/>
                          <a:pt x="5" y="0"/>
                        </a:cubicBezTo>
                        <a:cubicBezTo>
                          <a:pt x="2" y="0"/>
                          <a:pt x="0" y="3"/>
                          <a:pt x="0" y="6"/>
                        </a:cubicBezTo>
                        <a:cubicBezTo>
                          <a:pt x="0" y="31"/>
                          <a:pt x="0" y="31"/>
                          <a:pt x="0" y="31"/>
                        </a:cubicBezTo>
                        <a:cubicBezTo>
                          <a:pt x="0" y="34"/>
                          <a:pt x="2" y="36"/>
                          <a:pt x="5" y="36"/>
                        </a:cubicBezTo>
                        <a:cubicBezTo>
                          <a:pt x="40" y="36"/>
                          <a:pt x="40" y="36"/>
                          <a:pt x="40" y="36"/>
                        </a:cubicBezTo>
                        <a:cubicBezTo>
                          <a:pt x="43" y="36"/>
                          <a:pt x="46" y="34"/>
                          <a:pt x="46" y="31"/>
                        </a:cubicBezTo>
                        <a:cubicBezTo>
                          <a:pt x="46" y="6"/>
                          <a:pt x="46" y="6"/>
                          <a:pt x="46" y="6"/>
                        </a:cubicBezTo>
                        <a:cubicBezTo>
                          <a:pt x="46" y="3"/>
                          <a:pt x="43" y="0"/>
                          <a:pt x="40" y="0"/>
                        </a:cubicBezTo>
                        <a:close/>
                      </a:path>
                    </a:pathLst>
                  </a:custGeom>
                  <a:solidFill>
                    <a:srgbClr val="5F606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70">
                      <a:defRPr/>
                    </a:pPr>
                    <a:endParaRPr lang="en-US" sz="2400">
                      <a:solidFill>
                        <a:srgbClr val="3C3C3B"/>
                      </a:solidFill>
                      <a:latin typeface="Century Gothic"/>
                    </a:endParaRPr>
                  </a:p>
                </p:txBody>
              </p:sp>
              <p:sp>
                <p:nvSpPr>
                  <p:cNvPr id="243" name="Freeform 9">
                    <a:extLst>
                      <a:ext uri="{FF2B5EF4-FFF2-40B4-BE49-F238E27FC236}">
                        <a16:creationId xmlns:a16="http://schemas.microsoft.com/office/drawing/2014/main" id="{E14FB39C-BF69-2E4C-9FE1-28DC932FC141}"/>
                      </a:ext>
                    </a:extLst>
                  </p:cNvPr>
                  <p:cNvSpPr>
                    <a:spLocks/>
                  </p:cNvSpPr>
                  <p:nvPr/>
                </p:nvSpPr>
                <p:spPr bwMode="auto">
                  <a:xfrm>
                    <a:off x="802776" y="2541795"/>
                    <a:ext cx="387421" cy="302895"/>
                  </a:xfrm>
                  <a:custGeom>
                    <a:avLst/>
                    <a:gdLst>
                      <a:gd name="T0" fmla="*/ 40 w 46"/>
                      <a:gd name="T1" fmla="*/ 0 h 36"/>
                      <a:gd name="T2" fmla="*/ 5 w 46"/>
                      <a:gd name="T3" fmla="*/ 0 h 36"/>
                      <a:gd name="T4" fmla="*/ 0 w 46"/>
                      <a:gd name="T5" fmla="*/ 6 h 36"/>
                      <a:gd name="T6" fmla="*/ 0 w 46"/>
                      <a:gd name="T7" fmla="*/ 31 h 36"/>
                      <a:gd name="T8" fmla="*/ 5 w 46"/>
                      <a:gd name="T9" fmla="*/ 36 h 36"/>
                      <a:gd name="T10" fmla="*/ 40 w 46"/>
                      <a:gd name="T11" fmla="*/ 36 h 36"/>
                      <a:gd name="T12" fmla="*/ 46 w 46"/>
                      <a:gd name="T13" fmla="*/ 31 h 36"/>
                      <a:gd name="T14" fmla="*/ 46 w 46"/>
                      <a:gd name="T15" fmla="*/ 6 h 36"/>
                      <a:gd name="T16" fmla="*/ 40 w 46"/>
                      <a:gd name="T17"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 h="36">
                        <a:moveTo>
                          <a:pt x="40" y="0"/>
                        </a:moveTo>
                        <a:cubicBezTo>
                          <a:pt x="5" y="0"/>
                          <a:pt x="5" y="0"/>
                          <a:pt x="5" y="0"/>
                        </a:cubicBezTo>
                        <a:cubicBezTo>
                          <a:pt x="2" y="0"/>
                          <a:pt x="0" y="3"/>
                          <a:pt x="0" y="6"/>
                        </a:cubicBezTo>
                        <a:cubicBezTo>
                          <a:pt x="0" y="31"/>
                          <a:pt x="0" y="31"/>
                          <a:pt x="0" y="31"/>
                        </a:cubicBezTo>
                        <a:cubicBezTo>
                          <a:pt x="0" y="34"/>
                          <a:pt x="2" y="36"/>
                          <a:pt x="5" y="36"/>
                        </a:cubicBezTo>
                        <a:cubicBezTo>
                          <a:pt x="40" y="36"/>
                          <a:pt x="40" y="36"/>
                          <a:pt x="40" y="36"/>
                        </a:cubicBezTo>
                        <a:cubicBezTo>
                          <a:pt x="43" y="36"/>
                          <a:pt x="46" y="34"/>
                          <a:pt x="46" y="31"/>
                        </a:cubicBezTo>
                        <a:cubicBezTo>
                          <a:pt x="46" y="6"/>
                          <a:pt x="46" y="6"/>
                          <a:pt x="46" y="6"/>
                        </a:cubicBezTo>
                        <a:cubicBezTo>
                          <a:pt x="46" y="3"/>
                          <a:pt x="43" y="0"/>
                          <a:pt x="40" y="0"/>
                        </a:cubicBezTo>
                        <a:close/>
                      </a:path>
                    </a:pathLst>
                  </a:custGeom>
                  <a:solidFill>
                    <a:srgbClr val="5F606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70">
                      <a:defRPr/>
                    </a:pPr>
                    <a:endParaRPr lang="en-US" sz="2400">
                      <a:solidFill>
                        <a:srgbClr val="3C3C3B"/>
                      </a:solidFill>
                      <a:latin typeface="Century Gothic"/>
                    </a:endParaRPr>
                  </a:p>
                </p:txBody>
              </p:sp>
            </p:grpSp>
          </p:grpSp>
          <p:sp>
            <p:nvSpPr>
              <p:cNvPr id="270" name="object 5">
                <a:extLst>
                  <a:ext uri="{FF2B5EF4-FFF2-40B4-BE49-F238E27FC236}">
                    <a16:creationId xmlns:a16="http://schemas.microsoft.com/office/drawing/2014/main" id="{D297473B-FE10-5143-822D-102924E93F61}"/>
                  </a:ext>
                </a:extLst>
              </p:cNvPr>
              <p:cNvSpPr txBox="1"/>
              <p:nvPr/>
            </p:nvSpPr>
            <p:spPr>
              <a:xfrm>
                <a:off x="5985413" y="2167996"/>
                <a:ext cx="1190555" cy="139895"/>
              </a:xfrm>
              <a:prstGeom prst="rect">
                <a:avLst/>
              </a:prstGeom>
            </p:spPr>
            <p:txBody>
              <a:bodyPr vert="horz" wrap="square" lIns="0" tIns="0" rIns="0" bIns="0" rtlCol="0">
                <a:spAutoFit/>
              </a:bodyPr>
              <a:lstStyle/>
              <a:p>
                <a:pPr algn="ctr" defTabSz="609585">
                  <a:lnSpc>
                    <a:spcPct val="110000"/>
                  </a:lnSpc>
                  <a:defRPr/>
                </a:pPr>
                <a:r>
                  <a:rPr lang="en-US" sz="1200" dirty="0">
                    <a:solidFill>
                      <a:srgbClr val="444444"/>
                    </a:solidFill>
                    <a:latin typeface="Century Gothic"/>
                    <a:cs typeface="Century Gothic"/>
                  </a:rPr>
                  <a:t>Inference</a:t>
                </a:r>
              </a:p>
            </p:txBody>
          </p:sp>
        </p:grpSp>
        <p:sp>
          <p:nvSpPr>
            <p:cNvPr id="271" name="object 5">
              <a:extLst>
                <a:ext uri="{FF2B5EF4-FFF2-40B4-BE49-F238E27FC236}">
                  <a16:creationId xmlns:a16="http://schemas.microsoft.com/office/drawing/2014/main" id="{370AD0BE-9D29-984B-8EEF-BE959CCB6387}"/>
                </a:ext>
              </a:extLst>
            </p:cNvPr>
            <p:cNvSpPr txBox="1"/>
            <p:nvPr/>
          </p:nvSpPr>
          <p:spPr>
            <a:xfrm>
              <a:off x="1867451" y="2378773"/>
              <a:ext cx="1239159" cy="292244"/>
            </a:xfrm>
            <a:prstGeom prst="rect">
              <a:avLst/>
            </a:prstGeom>
          </p:spPr>
          <p:txBody>
            <a:bodyPr vert="horz" wrap="square" lIns="0" tIns="0" rIns="0" bIns="0" rtlCol="0">
              <a:spAutoFit/>
            </a:bodyPr>
            <a:lstStyle/>
            <a:p>
              <a:pPr algn="ctr" defTabSz="609585">
                <a:lnSpc>
                  <a:spcPct val="110000"/>
                </a:lnSpc>
                <a:defRPr/>
              </a:pPr>
              <a:r>
                <a:rPr lang="en-US" sz="1200" dirty="0">
                  <a:solidFill>
                    <a:srgbClr val="444444"/>
                  </a:solidFill>
                  <a:latin typeface="Century Gothic"/>
                  <a:cs typeface="Century Gothic"/>
                </a:rPr>
                <a:t>Human assisted labelling</a:t>
              </a:r>
            </a:p>
          </p:txBody>
        </p:sp>
        <p:sp>
          <p:nvSpPr>
            <p:cNvPr id="272" name="object 5">
              <a:extLst>
                <a:ext uri="{FF2B5EF4-FFF2-40B4-BE49-F238E27FC236}">
                  <a16:creationId xmlns:a16="http://schemas.microsoft.com/office/drawing/2014/main" id="{763AC732-9343-BC43-876D-EED908394221}"/>
                </a:ext>
              </a:extLst>
            </p:cNvPr>
            <p:cNvSpPr txBox="1"/>
            <p:nvPr/>
          </p:nvSpPr>
          <p:spPr>
            <a:xfrm>
              <a:off x="3328151" y="2389999"/>
              <a:ext cx="1239159" cy="292244"/>
            </a:xfrm>
            <a:prstGeom prst="rect">
              <a:avLst/>
            </a:prstGeom>
          </p:spPr>
          <p:txBody>
            <a:bodyPr vert="horz" wrap="square" lIns="0" tIns="0" rIns="0" bIns="0" rtlCol="0">
              <a:spAutoFit/>
            </a:bodyPr>
            <a:lstStyle/>
            <a:p>
              <a:pPr algn="ctr" defTabSz="609585">
                <a:lnSpc>
                  <a:spcPct val="110000"/>
                </a:lnSpc>
                <a:defRPr/>
              </a:pPr>
              <a:r>
                <a:rPr lang="en-US" sz="1200" dirty="0">
                  <a:solidFill>
                    <a:srgbClr val="444444"/>
                  </a:solidFill>
                  <a:latin typeface="Century Gothic"/>
                  <a:cs typeface="Century Gothic"/>
                </a:rPr>
                <a:t>Training data</a:t>
              </a:r>
            </a:p>
            <a:p>
              <a:pPr algn="ctr" defTabSz="609585">
                <a:lnSpc>
                  <a:spcPct val="110000"/>
                </a:lnSpc>
                <a:defRPr/>
              </a:pPr>
              <a:r>
                <a:rPr lang="en-US" sz="1200" dirty="0">
                  <a:solidFill>
                    <a:srgbClr val="444444"/>
                  </a:solidFill>
                  <a:latin typeface="Century Gothic"/>
                  <a:cs typeface="Century Gothic"/>
                </a:rPr>
                <a:t>(Images + labels)</a:t>
              </a:r>
            </a:p>
          </p:txBody>
        </p:sp>
        <p:sp>
          <p:nvSpPr>
            <p:cNvPr id="273" name="Freeform 159">
              <a:extLst>
                <a:ext uri="{FF2B5EF4-FFF2-40B4-BE49-F238E27FC236}">
                  <a16:creationId xmlns:a16="http://schemas.microsoft.com/office/drawing/2014/main" id="{7E324F6A-827E-F044-9FD7-6662AF958EF5}"/>
                </a:ext>
              </a:extLst>
            </p:cNvPr>
            <p:cNvSpPr>
              <a:spLocks noEditPoints="1"/>
            </p:cNvSpPr>
            <p:nvPr/>
          </p:nvSpPr>
          <p:spPr bwMode="auto">
            <a:xfrm>
              <a:off x="6319854" y="3331429"/>
              <a:ext cx="560176" cy="555907"/>
            </a:xfrm>
            <a:custGeom>
              <a:avLst/>
              <a:gdLst>
                <a:gd name="T0" fmla="*/ 449 w 535"/>
                <a:gd name="T1" fmla="*/ 168 h 531"/>
                <a:gd name="T2" fmla="*/ 395 w 535"/>
                <a:gd name="T3" fmla="*/ 84 h 531"/>
                <a:gd name="T4" fmla="*/ 363 w 535"/>
                <a:gd name="T5" fmla="*/ 54 h 531"/>
                <a:gd name="T6" fmla="*/ 53 w 535"/>
                <a:gd name="T7" fmla="*/ 0 h 531"/>
                <a:gd name="T8" fmla="*/ 0 w 535"/>
                <a:gd name="T9" fmla="*/ 310 h 531"/>
                <a:gd name="T10" fmla="*/ 86 w 535"/>
                <a:gd name="T11" fmla="*/ 363 h 531"/>
                <a:gd name="T12" fmla="*/ 139 w 535"/>
                <a:gd name="T13" fmla="*/ 447 h 531"/>
                <a:gd name="T14" fmla="*/ 172 w 535"/>
                <a:gd name="T15" fmla="*/ 478 h 531"/>
                <a:gd name="T16" fmla="*/ 481 w 535"/>
                <a:gd name="T17" fmla="*/ 531 h 531"/>
                <a:gd name="T18" fmla="*/ 535 w 535"/>
                <a:gd name="T19" fmla="*/ 222 h 531"/>
                <a:gd name="T20" fmla="*/ 481 w 535"/>
                <a:gd name="T21" fmla="*/ 195 h 531"/>
                <a:gd name="T22" fmla="*/ 508 w 535"/>
                <a:gd name="T23" fmla="*/ 254 h 531"/>
                <a:gd name="T24" fmla="*/ 449 w 535"/>
                <a:gd name="T25" fmla="*/ 195 h 531"/>
                <a:gd name="T26" fmla="*/ 395 w 535"/>
                <a:gd name="T27" fmla="*/ 111 h 531"/>
                <a:gd name="T28" fmla="*/ 422 w 535"/>
                <a:gd name="T29" fmla="*/ 170 h 531"/>
                <a:gd name="T30" fmla="*/ 363 w 535"/>
                <a:gd name="T31" fmla="*/ 111 h 531"/>
                <a:gd name="T32" fmla="*/ 53 w 535"/>
                <a:gd name="T33" fmla="*/ 27 h 531"/>
                <a:gd name="T34" fmla="*/ 336 w 535"/>
                <a:gd name="T35" fmla="*/ 54 h 531"/>
                <a:gd name="T36" fmla="*/ 27 w 535"/>
                <a:gd name="T37" fmla="*/ 111 h 531"/>
                <a:gd name="T38" fmla="*/ 53 w 535"/>
                <a:gd name="T39" fmla="*/ 27 h 531"/>
                <a:gd name="T40" fmla="*/ 27 w 535"/>
                <a:gd name="T41" fmla="*/ 138 h 531"/>
                <a:gd name="T42" fmla="*/ 336 w 535"/>
                <a:gd name="T43" fmla="*/ 310 h 531"/>
                <a:gd name="T44" fmla="*/ 53 w 535"/>
                <a:gd name="T45" fmla="*/ 337 h 531"/>
                <a:gd name="T46" fmla="*/ 113 w 535"/>
                <a:gd name="T47" fmla="*/ 394 h 531"/>
                <a:gd name="T48" fmla="*/ 310 w 535"/>
                <a:gd name="T49" fmla="*/ 363 h 531"/>
                <a:gd name="T50" fmla="*/ 363 w 535"/>
                <a:gd name="T51" fmla="*/ 196 h 531"/>
                <a:gd name="T52" fmla="*/ 422 w 535"/>
                <a:gd name="T53" fmla="*/ 394 h 531"/>
                <a:gd name="T54" fmla="*/ 139 w 535"/>
                <a:gd name="T55" fmla="*/ 421 h 531"/>
                <a:gd name="T56" fmla="*/ 481 w 535"/>
                <a:gd name="T57" fmla="*/ 505 h 531"/>
                <a:gd name="T58" fmla="*/ 198 w 535"/>
                <a:gd name="T59" fmla="*/ 478 h 531"/>
                <a:gd name="T60" fmla="*/ 395 w 535"/>
                <a:gd name="T61" fmla="*/ 447 h 531"/>
                <a:gd name="T62" fmla="*/ 449 w 535"/>
                <a:gd name="T63" fmla="*/ 281 h 531"/>
                <a:gd name="T64" fmla="*/ 508 w 535"/>
                <a:gd name="T65" fmla="*/ 478 h 5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35" h="531">
                  <a:moveTo>
                    <a:pt x="481" y="168"/>
                  </a:moveTo>
                  <a:cubicBezTo>
                    <a:pt x="449" y="168"/>
                    <a:pt x="449" y="168"/>
                    <a:pt x="449" y="168"/>
                  </a:cubicBezTo>
                  <a:cubicBezTo>
                    <a:pt x="449" y="138"/>
                    <a:pt x="449" y="138"/>
                    <a:pt x="449" y="138"/>
                  </a:cubicBezTo>
                  <a:cubicBezTo>
                    <a:pt x="449" y="108"/>
                    <a:pt x="425" y="84"/>
                    <a:pt x="395" y="84"/>
                  </a:cubicBezTo>
                  <a:cubicBezTo>
                    <a:pt x="363" y="84"/>
                    <a:pt x="363" y="84"/>
                    <a:pt x="363" y="84"/>
                  </a:cubicBezTo>
                  <a:cubicBezTo>
                    <a:pt x="363" y="54"/>
                    <a:pt x="363" y="54"/>
                    <a:pt x="363" y="54"/>
                  </a:cubicBezTo>
                  <a:cubicBezTo>
                    <a:pt x="363" y="24"/>
                    <a:pt x="339" y="0"/>
                    <a:pt x="310" y="0"/>
                  </a:cubicBezTo>
                  <a:cubicBezTo>
                    <a:pt x="53" y="0"/>
                    <a:pt x="53" y="0"/>
                    <a:pt x="53" y="0"/>
                  </a:cubicBezTo>
                  <a:cubicBezTo>
                    <a:pt x="24" y="0"/>
                    <a:pt x="0" y="24"/>
                    <a:pt x="0" y="54"/>
                  </a:cubicBezTo>
                  <a:cubicBezTo>
                    <a:pt x="0" y="310"/>
                    <a:pt x="0" y="310"/>
                    <a:pt x="0" y="310"/>
                  </a:cubicBezTo>
                  <a:cubicBezTo>
                    <a:pt x="0" y="339"/>
                    <a:pt x="24" y="363"/>
                    <a:pt x="53" y="363"/>
                  </a:cubicBezTo>
                  <a:cubicBezTo>
                    <a:pt x="86" y="363"/>
                    <a:pt x="86" y="363"/>
                    <a:pt x="86" y="363"/>
                  </a:cubicBezTo>
                  <a:cubicBezTo>
                    <a:pt x="86" y="394"/>
                    <a:pt x="86" y="394"/>
                    <a:pt x="86" y="394"/>
                  </a:cubicBezTo>
                  <a:cubicBezTo>
                    <a:pt x="86" y="423"/>
                    <a:pt x="110" y="447"/>
                    <a:pt x="139" y="447"/>
                  </a:cubicBezTo>
                  <a:cubicBezTo>
                    <a:pt x="172" y="447"/>
                    <a:pt x="172" y="447"/>
                    <a:pt x="172" y="447"/>
                  </a:cubicBezTo>
                  <a:cubicBezTo>
                    <a:pt x="172" y="478"/>
                    <a:pt x="172" y="478"/>
                    <a:pt x="172" y="478"/>
                  </a:cubicBezTo>
                  <a:cubicBezTo>
                    <a:pt x="172" y="508"/>
                    <a:pt x="196" y="531"/>
                    <a:pt x="225" y="531"/>
                  </a:cubicBezTo>
                  <a:cubicBezTo>
                    <a:pt x="481" y="531"/>
                    <a:pt x="481" y="531"/>
                    <a:pt x="481" y="531"/>
                  </a:cubicBezTo>
                  <a:cubicBezTo>
                    <a:pt x="511" y="531"/>
                    <a:pt x="535" y="508"/>
                    <a:pt x="535" y="478"/>
                  </a:cubicBezTo>
                  <a:cubicBezTo>
                    <a:pt x="535" y="222"/>
                    <a:pt x="535" y="222"/>
                    <a:pt x="535" y="222"/>
                  </a:cubicBezTo>
                  <a:cubicBezTo>
                    <a:pt x="535" y="192"/>
                    <a:pt x="511" y="168"/>
                    <a:pt x="481" y="168"/>
                  </a:cubicBezTo>
                  <a:close/>
                  <a:moveTo>
                    <a:pt x="481" y="195"/>
                  </a:moveTo>
                  <a:cubicBezTo>
                    <a:pt x="496" y="195"/>
                    <a:pt x="508" y="207"/>
                    <a:pt x="508" y="222"/>
                  </a:cubicBezTo>
                  <a:cubicBezTo>
                    <a:pt x="508" y="254"/>
                    <a:pt x="508" y="254"/>
                    <a:pt x="508" y="254"/>
                  </a:cubicBezTo>
                  <a:cubicBezTo>
                    <a:pt x="449" y="254"/>
                    <a:pt x="449" y="254"/>
                    <a:pt x="449" y="254"/>
                  </a:cubicBezTo>
                  <a:cubicBezTo>
                    <a:pt x="449" y="195"/>
                    <a:pt x="449" y="195"/>
                    <a:pt x="449" y="195"/>
                  </a:cubicBezTo>
                  <a:lnTo>
                    <a:pt x="481" y="195"/>
                  </a:lnTo>
                  <a:close/>
                  <a:moveTo>
                    <a:pt x="395" y="111"/>
                  </a:moveTo>
                  <a:cubicBezTo>
                    <a:pt x="410" y="111"/>
                    <a:pt x="422" y="123"/>
                    <a:pt x="422" y="138"/>
                  </a:cubicBezTo>
                  <a:cubicBezTo>
                    <a:pt x="422" y="170"/>
                    <a:pt x="422" y="170"/>
                    <a:pt x="422" y="170"/>
                  </a:cubicBezTo>
                  <a:cubicBezTo>
                    <a:pt x="363" y="170"/>
                    <a:pt x="363" y="170"/>
                    <a:pt x="363" y="170"/>
                  </a:cubicBezTo>
                  <a:cubicBezTo>
                    <a:pt x="363" y="111"/>
                    <a:pt x="363" y="111"/>
                    <a:pt x="363" y="111"/>
                  </a:cubicBezTo>
                  <a:lnTo>
                    <a:pt x="395" y="111"/>
                  </a:lnTo>
                  <a:close/>
                  <a:moveTo>
                    <a:pt x="53" y="27"/>
                  </a:moveTo>
                  <a:cubicBezTo>
                    <a:pt x="310" y="27"/>
                    <a:pt x="310" y="27"/>
                    <a:pt x="310" y="27"/>
                  </a:cubicBezTo>
                  <a:cubicBezTo>
                    <a:pt x="324" y="27"/>
                    <a:pt x="336" y="39"/>
                    <a:pt x="336" y="54"/>
                  </a:cubicBezTo>
                  <a:cubicBezTo>
                    <a:pt x="336" y="111"/>
                    <a:pt x="336" y="111"/>
                    <a:pt x="336" y="111"/>
                  </a:cubicBezTo>
                  <a:cubicBezTo>
                    <a:pt x="27" y="111"/>
                    <a:pt x="27" y="111"/>
                    <a:pt x="27" y="111"/>
                  </a:cubicBezTo>
                  <a:cubicBezTo>
                    <a:pt x="27" y="54"/>
                    <a:pt x="27" y="54"/>
                    <a:pt x="27" y="54"/>
                  </a:cubicBezTo>
                  <a:cubicBezTo>
                    <a:pt x="27" y="39"/>
                    <a:pt x="39" y="27"/>
                    <a:pt x="53" y="27"/>
                  </a:cubicBezTo>
                  <a:close/>
                  <a:moveTo>
                    <a:pt x="27" y="310"/>
                  </a:moveTo>
                  <a:cubicBezTo>
                    <a:pt x="27" y="138"/>
                    <a:pt x="27" y="138"/>
                    <a:pt x="27" y="138"/>
                  </a:cubicBezTo>
                  <a:cubicBezTo>
                    <a:pt x="336" y="138"/>
                    <a:pt x="336" y="138"/>
                    <a:pt x="336" y="138"/>
                  </a:cubicBezTo>
                  <a:cubicBezTo>
                    <a:pt x="336" y="310"/>
                    <a:pt x="336" y="310"/>
                    <a:pt x="336" y="310"/>
                  </a:cubicBezTo>
                  <a:cubicBezTo>
                    <a:pt x="336" y="325"/>
                    <a:pt x="324" y="337"/>
                    <a:pt x="310" y="337"/>
                  </a:cubicBezTo>
                  <a:cubicBezTo>
                    <a:pt x="53" y="337"/>
                    <a:pt x="53" y="337"/>
                    <a:pt x="53" y="337"/>
                  </a:cubicBezTo>
                  <a:cubicBezTo>
                    <a:pt x="39" y="337"/>
                    <a:pt x="27" y="325"/>
                    <a:pt x="27" y="310"/>
                  </a:cubicBezTo>
                  <a:close/>
                  <a:moveTo>
                    <a:pt x="113" y="394"/>
                  </a:moveTo>
                  <a:cubicBezTo>
                    <a:pt x="113" y="363"/>
                    <a:pt x="113" y="363"/>
                    <a:pt x="113" y="363"/>
                  </a:cubicBezTo>
                  <a:cubicBezTo>
                    <a:pt x="310" y="363"/>
                    <a:pt x="310" y="363"/>
                    <a:pt x="310" y="363"/>
                  </a:cubicBezTo>
                  <a:cubicBezTo>
                    <a:pt x="339" y="363"/>
                    <a:pt x="363" y="339"/>
                    <a:pt x="363" y="310"/>
                  </a:cubicBezTo>
                  <a:cubicBezTo>
                    <a:pt x="363" y="196"/>
                    <a:pt x="363" y="196"/>
                    <a:pt x="363" y="196"/>
                  </a:cubicBezTo>
                  <a:cubicBezTo>
                    <a:pt x="422" y="196"/>
                    <a:pt x="422" y="196"/>
                    <a:pt x="422" y="196"/>
                  </a:cubicBezTo>
                  <a:cubicBezTo>
                    <a:pt x="422" y="394"/>
                    <a:pt x="422" y="394"/>
                    <a:pt x="422" y="394"/>
                  </a:cubicBezTo>
                  <a:cubicBezTo>
                    <a:pt x="422" y="409"/>
                    <a:pt x="410" y="421"/>
                    <a:pt x="395" y="421"/>
                  </a:cubicBezTo>
                  <a:cubicBezTo>
                    <a:pt x="139" y="421"/>
                    <a:pt x="139" y="421"/>
                    <a:pt x="139" y="421"/>
                  </a:cubicBezTo>
                  <a:cubicBezTo>
                    <a:pt x="125" y="421"/>
                    <a:pt x="113" y="409"/>
                    <a:pt x="113" y="394"/>
                  </a:cubicBezTo>
                  <a:close/>
                  <a:moveTo>
                    <a:pt x="481" y="505"/>
                  </a:moveTo>
                  <a:cubicBezTo>
                    <a:pt x="225" y="505"/>
                    <a:pt x="225" y="505"/>
                    <a:pt x="225" y="505"/>
                  </a:cubicBezTo>
                  <a:cubicBezTo>
                    <a:pt x="210" y="505"/>
                    <a:pt x="198" y="493"/>
                    <a:pt x="198" y="478"/>
                  </a:cubicBezTo>
                  <a:cubicBezTo>
                    <a:pt x="198" y="447"/>
                    <a:pt x="198" y="447"/>
                    <a:pt x="198" y="447"/>
                  </a:cubicBezTo>
                  <a:cubicBezTo>
                    <a:pt x="395" y="447"/>
                    <a:pt x="395" y="447"/>
                    <a:pt x="395" y="447"/>
                  </a:cubicBezTo>
                  <a:cubicBezTo>
                    <a:pt x="425" y="447"/>
                    <a:pt x="449" y="423"/>
                    <a:pt x="449" y="394"/>
                  </a:cubicBezTo>
                  <a:cubicBezTo>
                    <a:pt x="449" y="281"/>
                    <a:pt x="449" y="281"/>
                    <a:pt x="449" y="281"/>
                  </a:cubicBezTo>
                  <a:cubicBezTo>
                    <a:pt x="508" y="281"/>
                    <a:pt x="508" y="281"/>
                    <a:pt x="508" y="281"/>
                  </a:cubicBezTo>
                  <a:cubicBezTo>
                    <a:pt x="508" y="478"/>
                    <a:pt x="508" y="478"/>
                    <a:pt x="508" y="478"/>
                  </a:cubicBezTo>
                  <a:cubicBezTo>
                    <a:pt x="508" y="493"/>
                    <a:pt x="496" y="505"/>
                    <a:pt x="481" y="505"/>
                  </a:cubicBezTo>
                  <a:close/>
                </a:path>
              </a:pathLst>
            </a:custGeom>
            <a:solidFill>
              <a:srgbClr val="5F606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algn="ctr" defTabSz="1219170">
                <a:defRPr/>
              </a:pPr>
              <a:endParaRPr lang="en-US" sz="2400">
                <a:solidFill>
                  <a:srgbClr val="3C3C3B"/>
                </a:solidFill>
                <a:latin typeface="Century Gothic"/>
              </a:endParaRPr>
            </a:p>
          </p:txBody>
        </p:sp>
        <p:sp>
          <p:nvSpPr>
            <p:cNvPr id="276" name="object 283">
              <a:extLst>
                <a:ext uri="{FF2B5EF4-FFF2-40B4-BE49-F238E27FC236}">
                  <a16:creationId xmlns:a16="http://schemas.microsoft.com/office/drawing/2014/main" id="{293F9C30-B34D-5840-8E3B-93A26AC58144}"/>
                </a:ext>
              </a:extLst>
            </p:cNvPr>
            <p:cNvSpPr/>
            <p:nvPr/>
          </p:nvSpPr>
          <p:spPr>
            <a:xfrm rot="5356252" flipH="1" flipV="1">
              <a:off x="6772741" y="1043535"/>
              <a:ext cx="352900" cy="512150"/>
            </a:xfrm>
            <a:custGeom>
              <a:avLst/>
              <a:gdLst/>
              <a:ahLst/>
              <a:cxnLst/>
              <a:rect l="l" t="t" r="r" b="b"/>
              <a:pathLst>
                <a:path w="374014" h="542925">
                  <a:moveTo>
                    <a:pt x="373926" y="542366"/>
                  </a:moveTo>
                  <a:lnTo>
                    <a:pt x="372154" y="497216"/>
                  </a:lnTo>
                  <a:lnTo>
                    <a:pt x="367016" y="454158"/>
                  </a:lnTo>
                  <a:lnTo>
                    <a:pt x="358775" y="413158"/>
                  </a:lnTo>
                  <a:lnTo>
                    <a:pt x="347696" y="374186"/>
                  </a:lnTo>
                  <a:lnTo>
                    <a:pt x="334043" y="337208"/>
                  </a:lnTo>
                  <a:lnTo>
                    <a:pt x="318080" y="302192"/>
                  </a:lnTo>
                  <a:lnTo>
                    <a:pt x="280280" y="237919"/>
                  </a:lnTo>
                  <a:lnTo>
                    <a:pt x="236412" y="181109"/>
                  </a:lnTo>
                  <a:lnTo>
                    <a:pt x="188587" y="131506"/>
                  </a:lnTo>
                  <a:lnTo>
                    <a:pt x="138920" y="88850"/>
                  </a:lnTo>
                  <a:lnTo>
                    <a:pt x="89524" y="52886"/>
                  </a:lnTo>
                  <a:lnTo>
                    <a:pt x="42512" y="23355"/>
                  </a:lnTo>
                  <a:lnTo>
                    <a:pt x="20562" y="10921"/>
                  </a:lnTo>
                  <a:lnTo>
                    <a:pt x="0" y="0"/>
                  </a:lnTo>
                </a:path>
              </a:pathLst>
            </a:custGeom>
            <a:ln w="19050" cap="rnd" cmpd="sng">
              <a:solidFill>
                <a:schemeClr val="accent1"/>
              </a:solidFill>
              <a:prstDash val="sysDot"/>
              <a:headEnd type="none"/>
              <a:tailEnd type="triangle"/>
            </a:ln>
          </p:spPr>
          <p:txBody>
            <a:bodyPr wrap="square" lIns="0" tIns="0" rIns="0" bIns="0" rtlCol="0"/>
            <a:lstStyle/>
            <a:p>
              <a:pPr defTabSz="609585">
                <a:defRPr/>
              </a:pPr>
              <a:endParaRPr sz="1867">
                <a:solidFill>
                  <a:prstClr val="black"/>
                </a:solidFill>
                <a:latin typeface="Century Gothic"/>
                <a:cs typeface="Century Gothic"/>
              </a:endParaRPr>
            </a:p>
          </p:txBody>
        </p:sp>
        <p:sp>
          <p:nvSpPr>
            <p:cNvPr id="278" name="object 281">
              <a:extLst>
                <a:ext uri="{FF2B5EF4-FFF2-40B4-BE49-F238E27FC236}">
                  <a16:creationId xmlns:a16="http://schemas.microsoft.com/office/drawing/2014/main" id="{1EB2491E-8A0D-3541-810D-AAD4E4EAD1A0}"/>
                </a:ext>
              </a:extLst>
            </p:cNvPr>
            <p:cNvSpPr/>
            <p:nvPr/>
          </p:nvSpPr>
          <p:spPr>
            <a:xfrm>
              <a:off x="5646804" y="3641949"/>
              <a:ext cx="339744" cy="0"/>
            </a:xfrm>
            <a:custGeom>
              <a:avLst/>
              <a:gdLst/>
              <a:ahLst/>
              <a:cxnLst/>
              <a:rect l="l" t="t" r="r" b="b"/>
              <a:pathLst>
                <a:path w="493395">
                  <a:moveTo>
                    <a:pt x="0" y="0"/>
                  </a:moveTo>
                  <a:lnTo>
                    <a:pt x="493064" y="0"/>
                  </a:lnTo>
                </a:path>
              </a:pathLst>
            </a:custGeom>
            <a:ln w="19050" cap="rnd" cmpd="sng">
              <a:solidFill>
                <a:schemeClr val="accent1"/>
              </a:solidFill>
              <a:prstDash val="sysDot"/>
              <a:headEnd type="triangle"/>
              <a:tailEnd type="none"/>
            </a:ln>
          </p:spPr>
          <p:txBody>
            <a:bodyPr wrap="square" lIns="0" tIns="0" rIns="0" bIns="0" rtlCol="0"/>
            <a:lstStyle/>
            <a:p>
              <a:pPr defTabSz="609585">
                <a:defRPr/>
              </a:pPr>
              <a:endParaRPr sz="1867">
                <a:solidFill>
                  <a:prstClr val="black"/>
                </a:solidFill>
                <a:latin typeface="Century Gothic"/>
                <a:cs typeface="Century Gothic"/>
              </a:endParaRPr>
            </a:p>
          </p:txBody>
        </p:sp>
        <p:sp>
          <p:nvSpPr>
            <p:cNvPr id="282" name="object 5">
              <a:extLst>
                <a:ext uri="{FF2B5EF4-FFF2-40B4-BE49-F238E27FC236}">
                  <a16:creationId xmlns:a16="http://schemas.microsoft.com/office/drawing/2014/main" id="{8D0BDA34-C428-0744-8963-938DA7C4FBCB}"/>
                </a:ext>
              </a:extLst>
            </p:cNvPr>
            <p:cNvSpPr txBox="1"/>
            <p:nvPr/>
          </p:nvSpPr>
          <p:spPr>
            <a:xfrm>
              <a:off x="4489037" y="3903377"/>
              <a:ext cx="1239159" cy="292244"/>
            </a:xfrm>
            <a:prstGeom prst="rect">
              <a:avLst/>
            </a:prstGeom>
          </p:spPr>
          <p:txBody>
            <a:bodyPr vert="horz" wrap="square" lIns="0" tIns="0" rIns="0" bIns="0" rtlCol="0">
              <a:spAutoFit/>
            </a:bodyPr>
            <a:lstStyle/>
            <a:p>
              <a:pPr algn="ctr" defTabSz="609585">
                <a:lnSpc>
                  <a:spcPct val="110000"/>
                </a:lnSpc>
                <a:defRPr/>
              </a:pPr>
              <a:r>
                <a:rPr lang="en-US" sz="1200" dirty="0">
                  <a:solidFill>
                    <a:srgbClr val="444444"/>
                  </a:solidFill>
                  <a:latin typeface="Century Gothic"/>
                  <a:cs typeface="Century Gothic"/>
                </a:rPr>
                <a:t>Human assisted quality check</a:t>
              </a:r>
            </a:p>
          </p:txBody>
        </p:sp>
        <p:sp>
          <p:nvSpPr>
            <p:cNvPr id="311" name="object 5">
              <a:extLst>
                <a:ext uri="{FF2B5EF4-FFF2-40B4-BE49-F238E27FC236}">
                  <a16:creationId xmlns:a16="http://schemas.microsoft.com/office/drawing/2014/main" id="{F1B0A972-544F-0C4E-8ED7-7BE8A20D7D2D}"/>
                </a:ext>
              </a:extLst>
            </p:cNvPr>
            <p:cNvSpPr txBox="1"/>
            <p:nvPr/>
          </p:nvSpPr>
          <p:spPr>
            <a:xfrm>
              <a:off x="5927529" y="3964631"/>
              <a:ext cx="1239159" cy="139895"/>
            </a:xfrm>
            <a:prstGeom prst="rect">
              <a:avLst/>
            </a:prstGeom>
          </p:spPr>
          <p:txBody>
            <a:bodyPr vert="horz" wrap="square" lIns="0" tIns="0" rIns="0" bIns="0" rtlCol="0">
              <a:spAutoFit/>
            </a:bodyPr>
            <a:lstStyle/>
            <a:p>
              <a:pPr algn="ctr" defTabSz="609585">
                <a:lnSpc>
                  <a:spcPct val="110000"/>
                </a:lnSpc>
                <a:defRPr/>
              </a:pPr>
              <a:r>
                <a:rPr lang="en-US" sz="1200" dirty="0">
                  <a:solidFill>
                    <a:srgbClr val="444444"/>
                  </a:solidFill>
                  <a:latin typeface="Century Gothic"/>
                  <a:cs typeface="Century Gothic"/>
                </a:rPr>
                <a:t>Labeled Images</a:t>
              </a:r>
            </a:p>
          </p:txBody>
        </p:sp>
        <p:grpSp>
          <p:nvGrpSpPr>
            <p:cNvPr id="314" name="Group 313">
              <a:extLst>
                <a:ext uri="{FF2B5EF4-FFF2-40B4-BE49-F238E27FC236}">
                  <a16:creationId xmlns:a16="http://schemas.microsoft.com/office/drawing/2014/main" id="{1D07DF66-10FE-3947-9B2F-E854026D5D84}"/>
                </a:ext>
              </a:extLst>
            </p:cNvPr>
            <p:cNvGrpSpPr>
              <a:grpSpLocks noChangeAspect="1"/>
            </p:cNvGrpSpPr>
            <p:nvPr/>
          </p:nvGrpSpPr>
          <p:grpSpPr>
            <a:xfrm>
              <a:off x="5075031" y="3375011"/>
              <a:ext cx="252087" cy="239345"/>
              <a:chOff x="5806912" y="1576683"/>
              <a:chExt cx="879364" cy="834916"/>
            </a:xfrm>
            <a:solidFill>
              <a:srgbClr val="5F6062"/>
            </a:solidFill>
          </p:grpSpPr>
          <p:sp>
            <p:nvSpPr>
              <p:cNvPr id="316" name="Freeform 5">
                <a:extLst>
                  <a:ext uri="{FF2B5EF4-FFF2-40B4-BE49-F238E27FC236}">
                    <a16:creationId xmlns:a16="http://schemas.microsoft.com/office/drawing/2014/main" id="{00739164-542D-8A46-B69D-04F84F959300}"/>
                  </a:ext>
                </a:extLst>
              </p:cNvPr>
              <p:cNvSpPr>
                <a:spLocks noEditPoints="1"/>
              </p:cNvSpPr>
              <p:nvPr/>
            </p:nvSpPr>
            <p:spPr bwMode="auto">
              <a:xfrm>
                <a:off x="5806912" y="1576683"/>
                <a:ext cx="879364" cy="834916"/>
              </a:xfrm>
              <a:custGeom>
                <a:avLst/>
                <a:gdLst>
                  <a:gd name="T0" fmla="*/ 698 w 731"/>
                  <a:gd name="T1" fmla="*/ 578 h 694"/>
                  <a:gd name="T2" fmla="*/ 688 w 731"/>
                  <a:gd name="T3" fmla="*/ 568 h 694"/>
                  <a:gd name="T4" fmla="*/ 603 w 731"/>
                  <a:gd name="T5" fmla="*/ 490 h 694"/>
                  <a:gd name="T6" fmla="*/ 515 w 731"/>
                  <a:gd name="T7" fmla="*/ 407 h 694"/>
                  <a:gd name="T8" fmla="*/ 505 w 731"/>
                  <a:gd name="T9" fmla="*/ 399 h 694"/>
                  <a:gd name="T10" fmla="*/ 536 w 731"/>
                  <a:gd name="T11" fmla="*/ 259 h 694"/>
                  <a:gd name="T12" fmla="*/ 257 w 731"/>
                  <a:gd name="T13" fmla="*/ 8 h 694"/>
                  <a:gd name="T14" fmla="*/ 8 w 731"/>
                  <a:gd name="T15" fmla="*/ 287 h 694"/>
                  <a:gd name="T16" fmla="*/ 285 w 731"/>
                  <a:gd name="T17" fmla="*/ 537 h 694"/>
                  <a:gd name="T18" fmla="*/ 426 w 731"/>
                  <a:gd name="T19" fmla="*/ 488 h 694"/>
                  <a:gd name="T20" fmla="*/ 434 w 731"/>
                  <a:gd name="T21" fmla="*/ 494 h 694"/>
                  <a:gd name="T22" fmla="*/ 607 w 731"/>
                  <a:gd name="T23" fmla="*/ 657 h 694"/>
                  <a:gd name="T24" fmla="*/ 617 w 731"/>
                  <a:gd name="T25" fmla="*/ 665 h 694"/>
                  <a:gd name="T26" fmla="*/ 706 w 731"/>
                  <a:gd name="T27" fmla="*/ 666 h 694"/>
                  <a:gd name="T28" fmla="*/ 698 w 731"/>
                  <a:gd name="T29" fmla="*/ 578 h 694"/>
                  <a:gd name="T30" fmla="*/ 281 w 731"/>
                  <a:gd name="T31" fmla="*/ 453 h 694"/>
                  <a:gd name="T32" fmla="*/ 139 w 731"/>
                  <a:gd name="T33" fmla="*/ 395 h 694"/>
                  <a:gd name="T34" fmla="*/ 142 w 731"/>
                  <a:gd name="T35" fmla="*/ 395 h 694"/>
                  <a:gd name="T36" fmla="*/ 147 w 731"/>
                  <a:gd name="T37" fmla="*/ 390 h 694"/>
                  <a:gd name="T38" fmla="*/ 147 w 731"/>
                  <a:gd name="T39" fmla="*/ 365 h 694"/>
                  <a:gd name="T40" fmla="*/ 142 w 731"/>
                  <a:gd name="T41" fmla="*/ 359 h 694"/>
                  <a:gd name="T42" fmla="*/ 113 w 731"/>
                  <a:gd name="T43" fmla="*/ 359 h 694"/>
                  <a:gd name="T44" fmla="*/ 109 w 731"/>
                  <a:gd name="T45" fmla="*/ 352 h 694"/>
                  <a:gd name="T46" fmla="*/ 142 w 731"/>
                  <a:gd name="T47" fmla="*/ 352 h 694"/>
                  <a:gd name="T48" fmla="*/ 147 w 731"/>
                  <a:gd name="T49" fmla="*/ 347 h 694"/>
                  <a:gd name="T50" fmla="*/ 147 w 731"/>
                  <a:gd name="T51" fmla="*/ 322 h 694"/>
                  <a:gd name="T52" fmla="*/ 142 w 731"/>
                  <a:gd name="T53" fmla="*/ 317 h 694"/>
                  <a:gd name="T54" fmla="*/ 107 w 731"/>
                  <a:gd name="T55" fmla="*/ 317 h 694"/>
                  <a:gd name="T56" fmla="*/ 101 w 731"/>
                  <a:gd name="T57" fmla="*/ 322 h 694"/>
                  <a:gd name="T58" fmla="*/ 101 w 731"/>
                  <a:gd name="T59" fmla="*/ 332 h 694"/>
                  <a:gd name="T60" fmla="*/ 92 w 731"/>
                  <a:gd name="T61" fmla="*/ 283 h 694"/>
                  <a:gd name="T62" fmla="*/ 101 w 731"/>
                  <a:gd name="T63" fmla="*/ 215 h 694"/>
                  <a:gd name="T64" fmla="*/ 101 w 731"/>
                  <a:gd name="T65" fmla="*/ 218 h 694"/>
                  <a:gd name="T66" fmla="*/ 107 w 731"/>
                  <a:gd name="T67" fmla="*/ 224 h 694"/>
                  <a:gd name="T68" fmla="*/ 142 w 731"/>
                  <a:gd name="T69" fmla="*/ 224 h 694"/>
                  <a:gd name="T70" fmla="*/ 147 w 731"/>
                  <a:gd name="T71" fmla="*/ 218 h 694"/>
                  <a:gd name="T72" fmla="*/ 147 w 731"/>
                  <a:gd name="T73" fmla="*/ 193 h 694"/>
                  <a:gd name="T74" fmla="*/ 142 w 731"/>
                  <a:gd name="T75" fmla="*/ 188 h 694"/>
                  <a:gd name="T76" fmla="*/ 113 w 731"/>
                  <a:gd name="T77" fmla="*/ 188 h 694"/>
                  <a:gd name="T78" fmla="*/ 261 w 731"/>
                  <a:gd name="T79" fmla="*/ 94 h 694"/>
                  <a:gd name="T80" fmla="*/ 452 w 731"/>
                  <a:gd name="T81" fmla="*/ 264 h 694"/>
                  <a:gd name="T82" fmla="*/ 281 w 731"/>
                  <a:gd name="T83" fmla="*/ 453 h 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31" h="694">
                    <a:moveTo>
                      <a:pt x="698" y="578"/>
                    </a:moveTo>
                    <a:cubicBezTo>
                      <a:pt x="698" y="578"/>
                      <a:pt x="698" y="578"/>
                      <a:pt x="688" y="568"/>
                    </a:cubicBezTo>
                    <a:cubicBezTo>
                      <a:pt x="688" y="568"/>
                      <a:pt x="688" y="568"/>
                      <a:pt x="603" y="490"/>
                    </a:cubicBezTo>
                    <a:cubicBezTo>
                      <a:pt x="603" y="490"/>
                      <a:pt x="603" y="490"/>
                      <a:pt x="515" y="407"/>
                    </a:cubicBezTo>
                    <a:cubicBezTo>
                      <a:pt x="515" y="407"/>
                      <a:pt x="515" y="407"/>
                      <a:pt x="505" y="399"/>
                    </a:cubicBezTo>
                    <a:cubicBezTo>
                      <a:pt x="527" y="357"/>
                      <a:pt x="539" y="308"/>
                      <a:pt x="536" y="259"/>
                    </a:cubicBezTo>
                    <a:cubicBezTo>
                      <a:pt x="528" y="113"/>
                      <a:pt x="404" y="0"/>
                      <a:pt x="257" y="8"/>
                    </a:cubicBezTo>
                    <a:cubicBezTo>
                      <a:pt x="112" y="16"/>
                      <a:pt x="0" y="141"/>
                      <a:pt x="8" y="287"/>
                    </a:cubicBezTo>
                    <a:cubicBezTo>
                      <a:pt x="15" y="432"/>
                      <a:pt x="140" y="545"/>
                      <a:pt x="285" y="537"/>
                    </a:cubicBezTo>
                    <a:cubicBezTo>
                      <a:pt x="337" y="534"/>
                      <a:pt x="387" y="517"/>
                      <a:pt x="426" y="488"/>
                    </a:cubicBezTo>
                    <a:cubicBezTo>
                      <a:pt x="426" y="488"/>
                      <a:pt x="426" y="488"/>
                      <a:pt x="434" y="494"/>
                    </a:cubicBezTo>
                    <a:cubicBezTo>
                      <a:pt x="434" y="494"/>
                      <a:pt x="434" y="494"/>
                      <a:pt x="607" y="657"/>
                    </a:cubicBezTo>
                    <a:cubicBezTo>
                      <a:pt x="607" y="657"/>
                      <a:pt x="607" y="657"/>
                      <a:pt x="617" y="665"/>
                    </a:cubicBezTo>
                    <a:cubicBezTo>
                      <a:pt x="646" y="692"/>
                      <a:pt x="683" y="694"/>
                      <a:pt x="706" y="666"/>
                    </a:cubicBezTo>
                    <a:cubicBezTo>
                      <a:pt x="731" y="640"/>
                      <a:pt x="728" y="604"/>
                      <a:pt x="698" y="578"/>
                    </a:cubicBezTo>
                    <a:close/>
                    <a:moveTo>
                      <a:pt x="281" y="453"/>
                    </a:moveTo>
                    <a:cubicBezTo>
                      <a:pt x="225" y="456"/>
                      <a:pt x="174" y="433"/>
                      <a:pt x="139" y="395"/>
                    </a:cubicBezTo>
                    <a:cubicBezTo>
                      <a:pt x="142" y="395"/>
                      <a:pt x="142" y="395"/>
                      <a:pt x="142" y="395"/>
                    </a:cubicBezTo>
                    <a:cubicBezTo>
                      <a:pt x="145" y="395"/>
                      <a:pt x="147" y="393"/>
                      <a:pt x="147" y="390"/>
                    </a:cubicBezTo>
                    <a:cubicBezTo>
                      <a:pt x="147" y="365"/>
                      <a:pt x="147" y="365"/>
                      <a:pt x="147" y="365"/>
                    </a:cubicBezTo>
                    <a:cubicBezTo>
                      <a:pt x="147" y="362"/>
                      <a:pt x="145" y="359"/>
                      <a:pt x="142" y="359"/>
                    </a:cubicBezTo>
                    <a:cubicBezTo>
                      <a:pt x="113" y="359"/>
                      <a:pt x="113" y="359"/>
                      <a:pt x="113" y="359"/>
                    </a:cubicBezTo>
                    <a:cubicBezTo>
                      <a:pt x="112" y="357"/>
                      <a:pt x="111" y="355"/>
                      <a:pt x="109" y="352"/>
                    </a:cubicBezTo>
                    <a:cubicBezTo>
                      <a:pt x="142" y="352"/>
                      <a:pt x="142" y="352"/>
                      <a:pt x="142" y="352"/>
                    </a:cubicBezTo>
                    <a:cubicBezTo>
                      <a:pt x="145" y="352"/>
                      <a:pt x="147" y="350"/>
                      <a:pt x="147" y="347"/>
                    </a:cubicBezTo>
                    <a:cubicBezTo>
                      <a:pt x="147" y="322"/>
                      <a:pt x="147" y="322"/>
                      <a:pt x="147" y="322"/>
                    </a:cubicBezTo>
                    <a:cubicBezTo>
                      <a:pt x="147" y="319"/>
                      <a:pt x="145" y="317"/>
                      <a:pt x="142" y="317"/>
                    </a:cubicBezTo>
                    <a:cubicBezTo>
                      <a:pt x="107" y="317"/>
                      <a:pt x="107" y="317"/>
                      <a:pt x="107" y="317"/>
                    </a:cubicBezTo>
                    <a:cubicBezTo>
                      <a:pt x="104" y="317"/>
                      <a:pt x="101" y="319"/>
                      <a:pt x="101" y="322"/>
                    </a:cubicBezTo>
                    <a:cubicBezTo>
                      <a:pt x="101" y="332"/>
                      <a:pt x="101" y="332"/>
                      <a:pt x="101" y="332"/>
                    </a:cubicBezTo>
                    <a:cubicBezTo>
                      <a:pt x="96" y="317"/>
                      <a:pt x="92" y="300"/>
                      <a:pt x="92" y="283"/>
                    </a:cubicBezTo>
                    <a:cubicBezTo>
                      <a:pt x="90" y="259"/>
                      <a:pt x="94" y="236"/>
                      <a:pt x="101" y="215"/>
                    </a:cubicBezTo>
                    <a:cubicBezTo>
                      <a:pt x="101" y="218"/>
                      <a:pt x="101" y="218"/>
                      <a:pt x="101" y="218"/>
                    </a:cubicBezTo>
                    <a:cubicBezTo>
                      <a:pt x="101" y="221"/>
                      <a:pt x="104" y="224"/>
                      <a:pt x="107" y="224"/>
                    </a:cubicBezTo>
                    <a:cubicBezTo>
                      <a:pt x="142" y="224"/>
                      <a:pt x="142" y="224"/>
                      <a:pt x="142" y="224"/>
                    </a:cubicBezTo>
                    <a:cubicBezTo>
                      <a:pt x="145" y="224"/>
                      <a:pt x="147" y="221"/>
                      <a:pt x="147" y="218"/>
                    </a:cubicBezTo>
                    <a:cubicBezTo>
                      <a:pt x="147" y="193"/>
                      <a:pt x="147" y="193"/>
                      <a:pt x="147" y="193"/>
                    </a:cubicBezTo>
                    <a:cubicBezTo>
                      <a:pt x="147" y="191"/>
                      <a:pt x="145" y="188"/>
                      <a:pt x="142" y="188"/>
                    </a:cubicBezTo>
                    <a:cubicBezTo>
                      <a:pt x="113" y="188"/>
                      <a:pt x="113" y="188"/>
                      <a:pt x="113" y="188"/>
                    </a:cubicBezTo>
                    <a:cubicBezTo>
                      <a:pt x="142" y="135"/>
                      <a:pt x="197" y="97"/>
                      <a:pt x="261" y="94"/>
                    </a:cubicBezTo>
                    <a:cubicBezTo>
                      <a:pt x="361" y="87"/>
                      <a:pt x="445" y="164"/>
                      <a:pt x="452" y="264"/>
                    </a:cubicBezTo>
                    <a:cubicBezTo>
                      <a:pt x="458" y="364"/>
                      <a:pt x="380" y="448"/>
                      <a:pt x="281" y="45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70">
                  <a:defRPr/>
                </a:pPr>
                <a:endParaRPr lang="en-US" sz="2400">
                  <a:solidFill>
                    <a:srgbClr val="3C3C3B"/>
                  </a:solidFill>
                  <a:latin typeface="Century Gothic"/>
                </a:endParaRPr>
              </a:p>
            </p:txBody>
          </p:sp>
          <p:sp>
            <p:nvSpPr>
              <p:cNvPr id="317" name="Freeform 6">
                <a:extLst>
                  <a:ext uri="{FF2B5EF4-FFF2-40B4-BE49-F238E27FC236}">
                    <a16:creationId xmlns:a16="http://schemas.microsoft.com/office/drawing/2014/main" id="{50041EBF-6819-C242-ACD0-D9E76591938B}"/>
                  </a:ext>
                </a:extLst>
              </p:cNvPr>
              <p:cNvSpPr>
                <a:spLocks/>
              </p:cNvSpPr>
              <p:nvPr/>
            </p:nvSpPr>
            <p:spPr bwMode="auto">
              <a:xfrm>
                <a:off x="6063499" y="1957017"/>
                <a:ext cx="54045" cy="42933"/>
              </a:xfrm>
              <a:custGeom>
                <a:avLst/>
                <a:gdLst>
                  <a:gd name="T0" fmla="*/ 40 w 45"/>
                  <a:gd name="T1" fmla="*/ 0 h 36"/>
                  <a:gd name="T2" fmla="*/ 5 w 45"/>
                  <a:gd name="T3" fmla="*/ 0 h 36"/>
                  <a:gd name="T4" fmla="*/ 0 w 45"/>
                  <a:gd name="T5" fmla="*/ 6 h 36"/>
                  <a:gd name="T6" fmla="*/ 0 w 45"/>
                  <a:gd name="T7" fmla="*/ 31 h 36"/>
                  <a:gd name="T8" fmla="*/ 5 w 45"/>
                  <a:gd name="T9" fmla="*/ 36 h 36"/>
                  <a:gd name="T10" fmla="*/ 40 w 45"/>
                  <a:gd name="T11" fmla="*/ 36 h 36"/>
                  <a:gd name="T12" fmla="*/ 45 w 45"/>
                  <a:gd name="T13" fmla="*/ 31 h 36"/>
                  <a:gd name="T14" fmla="*/ 45 w 45"/>
                  <a:gd name="T15" fmla="*/ 6 h 36"/>
                  <a:gd name="T16" fmla="*/ 40 w 45"/>
                  <a:gd name="T17"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36">
                    <a:moveTo>
                      <a:pt x="40" y="0"/>
                    </a:moveTo>
                    <a:cubicBezTo>
                      <a:pt x="5" y="0"/>
                      <a:pt x="5" y="0"/>
                      <a:pt x="5" y="0"/>
                    </a:cubicBezTo>
                    <a:cubicBezTo>
                      <a:pt x="2" y="0"/>
                      <a:pt x="0" y="3"/>
                      <a:pt x="0" y="6"/>
                    </a:cubicBezTo>
                    <a:cubicBezTo>
                      <a:pt x="0" y="31"/>
                      <a:pt x="0" y="31"/>
                      <a:pt x="0" y="31"/>
                    </a:cubicBezTo>
                    <a:cubicBezTo>
                      <a:pt x="0" y="34"/>
                      <a:pt x="2" y="36"/>
                      <a:pt x="5" y="36"/>
                    </a:cubicBezTo>
                    <a:cubicBezTo>
                      <a:pt x="40" y="36"/>
                      <a:pt x="40" y="36"/>
                      <a:pt x="40" y="36"/>
                    </a:cubicBezTo>
                    <a:cubicBezTo>
                      <a:pt x="43" y="36"/>
                      <a:pt x="45" y="34"/>
                      <a:pt x="45" y="31"/>
                    </a:cubicBezTo>
                    <a:cubicBezTo>
                      <a:pt x="45" y="6"/>
                      <a:pt x="45" y="6"/>
                      <a:pt x="45" y="6"/>
                    </a:cubicBezTo>
                    <a:cubicBezTo>
                      <a:pt x="45" y="3"/>
                      <a:pt x="43" y="0"/>
                      <a:pt x="40"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70">
                  <a:defRPr/>
                </a:pPr>
                <a:endParaRPr lang="en-US" sz="2400">
                  <a:solidFill>
                    <a:srgbClr val="3C3C3B"/>
                  </a:solidFill>
                  <a:latin typeface="Century Gothic"/>
                </a:endParaRPr>
              </a:p>
            </p:txBody>
          </p:sp>
          <p:sp>
            <p:nvSpPr>
              <p:cNvPr id="319" name="Freeform 7">
                <a:extLst>
                  <a:ext uri="{FF2B5EF4-FFF2-40B4-BE49-F238E27FC236}">
                    <a16:creationId xmlns:a16="http://schemas.microsoft.com/office/drawing/2014/main" id="{2A97FD5E-15C1-9B4A-B6EA-84F273C9C41C}"/>
                  </a:ext>
                </a:extLst>
              </p:cNvPr>
              <p:cNvSpPr>
                <a:spLocks/>
              </p:cNvSpPr>
              <p:nvPr/>
            </p:nvSpPr>
            <p:spPr bwMode="auto">
              <a:xfrm>
                <a:off x="6063499" y="2008537"/>
                <a:ext cx="54045" cy="43438"/>
              </a:xfrm>
              <a:custGeom>
                <a:avLst/>
                <a:gdLst>
                  <a:gd name="T0" fmla="*/ 40 w 45"/>
                  <a:gd name="T1" fmla="*/ 0 h 36"/>
                  <a:gd name="T2" fmla="*/ 5 w 45"/>
                  <a:gd name="T3" fmla="*/ 0 h 36"/>
                  <a:gd name="T4" fmla="*/ 0 w 45"/>
                  <a:gd name="T5" fmla="*/ 6 h 36"/>
                  <a:gd name="T6" fmla="*/ 0 w 45"/>
                  <a:gd name="T7" fmla="*/ 31 h 36"/>
                  <a:gd name="T8" fmla="*/ 5 w 45"/>
                  <a:gd name="T9" fmla="*/ 36 h 36"/>
                  <a:gd name="T10" fmla="*/ 40 w 45"/>
                  <a:gd name="T11" fmla="*/ 36 h 36"/>
                  <a:gd name="T12" fmla="*/ 45 w 45"/>
                  <a:gd name="T13" fmla="*/ 31 h 36"/>
                  <a:gd name="T14" fmla="*/ 45 w 45"/>
                  <a:gd name="T15" fmla="*/ 6 h 36"/>
                  <a:gd name="T16" fmla="*/ 40 w 45"/>
                  <a:gd name="T17"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36">
                    <a:moveTo>
                      <a:pt x="40" y="0"/>
                    </a:moveTo>
                    <a:cubicBezTo>
                      <a:pt x="5" y="0"/>
                      <a:pt x="5" y="0"/>
                      <a:pt x="5" y="0"/>
                    </a:cubicBezTo>
                    <a:cubicBezTo>
                      <a:pt x="2" y="0"/>
                      <a:pt x="0" y="3"/>
                      <a:pt x="0" y="6"/>
                    </a:cubicBezTo>
                    <a:cubicBezTo>
                      <a:pt x="0" y="31"/>
                      <a:pt x="0" y="31"/>
                      <a:pt x="0" y="31"/>
                    </a:cubicBezTo>
                    <a:cubicBezTo>
                      <a:pt x="0" y="34"/>
                      <a:pt x="2" y="36"/>
                      <a:pt x="5" y="36"/>
                    </a:cubicBezTo>
                    <a:cubicBezTo>
                      <a:pt x="40" y="36"/>
                      <a:pt x="40" y="36"/>
                      <a:pt x="40" y="36"/>
                    </a:cubicBezTo>
                    <a:cubicBezTo>
                      <a:pt x="43" y="36"/>
                      <a:pt x="45" y="34"/>
                      <a:pt x="45" y="31"/>
                    </a:cubicBezTo>
                    <a:cubicBezTo>
                      <a:pt x="45" y="6"/>
                      <a:pt x="45" y="6"/>
                      <a:pt x="45" y="6"/>
                    </a:cubicBezTo>
                    <a:cubicBezTo>
                      <a:pt x="45" y="3"/>
                      <a:pt x="43" y="0"/>
                      <a:pt x="40"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70">
                  <a:defRPr/>
                </a:pPr>
                <a:endParaRPr lang="en-US" sz="2400">
                  <a:solidFill>
                    <a:srgbClr val="3C3C3B"/>
                  </a:solidFill>
                  <a:latin typeface="Century Gothic"/>
                </a:endParaRPr>
              </a:p>
            </p:txBody>
          </p:sp>
          <p:sp>
            <p:nvSpPr>
              <p:cNvPr id="320" name="Freeform 8">
                <a:extLst>
                  <a:ext uri="{FF2B5EF4-FFF2-40B4-BE49-F238E27FC236}">
                    <a16:creationId xmlns:a16="http://schemas.microsoft.com/office/drawing/2014/main" id="{F3752E0A-4AA2-8C47-BC37-CD6B294BAD49}"/>
                  </a:ext>
                </a:extLst>
              </p:cNvPr>
              <p:cNvSpPr>
                <a:spLocks/>
              </p:cNvSpPr>
              <p:nvPr/>
            </p:nvSpPr>
            <p:spPr bwMode="auto">
              <a:xfrm>
                <a:off x="5995817" y="1957017"/>
                <a:ext cx="55560" cy="42933"/>
              </a:xfrm>
              <a:custGeom>
                <a:avLst/>
                <a:gdLst>
                  <a:gd name="T0" fmla="*/ 40 w 46"/>
                  <a:gd name="T1" fmla="*/ 0 h 36"/>
                  <a:gd name="T2" fmla="*/ 5 w 46"/>
                  <a:gd name="T3" fmla="*/ 0 h 36"/>
                  <a:gd name="T4" fmla="*/ 0 w 46"/>
                  <a:gd name="T5" fmla="*/ 6 h 36"/>
                  <a:gd name="T6" fmla="*/ 0 w 46"/>
                  <a:gd name="T7" fmla="*/ 31 h 36"/>
                  <a:gd name="T8" fmla="*/ 5 w 46"/>
                  <a:gd name="T9" fmla="*/ 36 h 36"/>
                  <a:gd name="T10" fmla="*/ 40 w 46"/>
                  <a:gd name="T11" fmla="*/ 36 h 36"/>
                  <a:gd name="T12" fmla="*/ 46 w 46"/>
                  <a:gd name="T13" fmla="*/ 31 h 36"/>
                  <a:gd name="T14" fmla="*/ 46 w 46"/>
                  <a:gd name="T15" fmla="*/ 6 h 36"/>
                  <a:gd name="T16" fmla="*/ 40 w 46"/>
                  <a:gd name="T17"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 h="36">
                    <a:moveTo>
                      <a:pt x="40" y="0"/>
                    </a:moveTo>
                    <a:cubicBezTo>
                      <a:pt x="5" y="0"/>
                      <a:pt x="5" y="0"/>
                      <a:pt x="5" y="0"/>
                    </a:cubicBezTo>
                    <a:cubicBezTo>
                      <a:pt x="2" y="0"/>
                      <a:pt x="0" y="3"/>
                      <a:pt x="0" y="6"/>
                    </a:cubicBezTo>
                    <a:cubicBezTo>
                      <a:pt x="0" y="31"/>
                      <a:pt x="0" y="31"/>
                      <a:pt x="0" y="31"/>
                    </a:cubicBezTo>
                    <a:cubicBezTo>
                      <a:pt x="0" y="34"/>
                      <a:pt x="2" y="36"/>
                      <a:pt x="5" y="36"/>
                    </a:cubicBezTo>
                    <a:cubicBezTo>
                      <a:pt x="40" y="36"/>
                      <a:pt x="40" y="36"/>
                      <a:pt x="40" y="36"/>
                    </a:cubicBezTo>
                    <a:cubicBezTo>
                      <a:pt x="43" y="36"/>
                      <a:pt x="46" y="34"/>
                      <a:pt x="46" y="31"/>
                    </a:cubicBezTo>
                    <a:cubicBezTo>
                      <a:pt x="46" y="6"/>
                      <a:pt x="46" y="6"/>
                      <a:pt x="46" y="6"/>
                    </a:cubicBezTo>
                    <a:cubicBezTo>
                      <a:pt x="46" y="3"/>
                      <a:pt x="43" y="0"/>
                      <a:pt x="40"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70">
                  <a:defRPr/>
                </a:pPr>
                <a:endParaRPr lang="en-US" sz="2400">
                  <a:solidFill>
                    <a:srgbClr val="3C3C3B"/>
                  </a:solidFill>
                  <a:latin typeface="Century Gothic"/>
                </a:endParaRPr>
              </a:p>
            </p:txBody>
          </p:sp>
          <p:sp>
            <p:nvSpPr>
              <p:cNvPr id="322" name="Freeform 9">
                <a:extLst>
                  <a:ext uri="{FF2B5EF4-FFF2-40B4-BE49-F238E27FC236}">
                    <a16:creationId xmlns:a16="http://schemas.microsoft.com/office/drawing/2014/main" id="{18367BA5-5D7D-024E-87C2-61A787C52CE3}"/>
                  </a:ext>
                </a:extLst>
              </p:cNvPr>
              <p:cNvSpPr>
                <a:spLocks/>
              </p:cNvSpPr>
              <p:nvPr/>
            </p:nvSpPr>
            <p:spPr bwMode="auto">
              <a:xfrm>
                <a:off x="5995817" y="2008537"/>
                <a:ext cx="55560" cy="43438"/>
              </a:xfrm>
              <a:custGeom>
                <a:avLst/>
                <a:gdLst>
                  <a:gd name="T0" fmla="*/ 40 w 46"/>
                  <a:gd name="T1" fmla="*/ 0 h 36"/>
                  <a:gd name="T2" fmla="*/ 5 w 46"/>
                  <a:gd name="T3" fmla="*/ 0 h 36"/>
                  <a:gd name="T4" fmla="*/ 0 w 46"/>
                  <a:gd name="T5" fmla="*/ 6 h 36"/>
                  <a:gd name="T6" fmla="*/ 0 w 46"/>
                  <a:gd name="T7" fmla="*/ 31 h 36"/>
                  <a:gd name="T8" fmla="*/ 5 w 46"/>
                  <a:gd name="T9" fmla="*/ 36 h 36"/>
                  <a:gd name="T10" fmla="*/ 40 w 46"/>
                  <a:gd name="T11" fmla="*/ 36 h 36"/>
                  <a:gd name="T12" fmla="*/ 46 w 46"/>
                  <a:gd name="T13" fmla="*/ 31 h 36"/>
                  <a:gd name="T14" fmla="*/ 46 w 46"/>
                  <a:gd name="T15" fmla="*/ 6 h 36"/>
                  <a:gd name="T16" fmla="*/ 40 w 46"/>
                  <a:gd name="T17"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 h="36">
                    <a:moveTo>
                      <a:pt x="40" y="0"/>
                    </a:moveTo>
                    <a:cubicBezTo>
                      <a:pt x="5" y="0"/>
                      <a:pt x="5" y="0"/>
                      <a:pt x="5" y="0"/>
                    </a:cubicBezTo>
                    <a:cubicBezTo>
                      <a:pt x="2" y="0"/>
                      <a:pt x="0" y="3"/>
                      <a:pt x="0" y="6"/>
                    </a:cubicBezTo>
                    <a:cubicBezTo>
                      <a:pt x="0" y="31"/>
                      <a:pt x="0" y="31"/>
                      <a:pt x="0" y="31"/>
                    </a:cubicBezTo>
                    <a:cubicBezTo>
                      <a:pt x="0" y="34"/>
                      <a:pt x="2" y="36"/>
                      <a:pt x="5" y="36"/>
                    </a:cubicBezTo>
                    <a:cubicBezTo>
                      <a:pt x="40" y="36"/>
                      <a:pt x="40" y="36"/>
                      <a:pt x="40" y="36"/>
                    </a:cubicBezTo>
                    <a:cubicBezTo>
                      <a:pt x="43" y="36"/>
                      <a:pt x="46" y="34"/>
                      <a:pt x="46" y="31"/>
                    </a:cubicBezTo>
                    <a:cubicBezTo>
                      <a:pt x="46" y="6"/>
                      <a:pt x="46" y="6"/>
                      <a:pt x="46" y="6"/>
                    </a:cubicBezTo>
                    <a:cubicBezTo>
                      <a:pt x="46" y="3"/>
                      <a:pt x="43" y="0"/>
                      <a:pt x="40"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70">
                  <a:defRPr/>
                </a:pPr>
                <a:endParaRPr lang="en-US" sz="2400">
                  <a:solidFill>
                    <a:srgbClr val="3C3C3B"/>
                  </a:solidFill>
                  <a:latin typeface="Century Gothic"/>
                </a:endParaRPr>
              </a:p>
            </p:txBody>
          </p:sp>
          <p:sp>
            <p:nvSpPr>
              <p:cNvPr id="323" name="Freeform 10">
                <a:extLst>
                  <a:ext uri="{FF2B5EF4-FFF2-40B4-BE49-F238E27FC236}">
                    <a16:creationId xmlns:a16="http://schemas.microsoft.com/office/drawing/2014/main" id="{19C82D73-FD19-5740-80D0-E1DDAF9772C6}"/>
                  </a:ext>
                </a:extLst>
              </p:cNvPr>
              <p:cNvSpPr>
                <a:spLocks/>
              </p:cNvSpPr>
              <p:nvPr/>
            </p:nvSpPr>
            <p:spPr bwMode="auto">
              <a:xfrm>
                <a:off x="5928639" y="1906508"/>
                <a:ext cx="55055" cy="41923"/>
              </a:xfrm>
              <a:custGeom>
                <a:avLst/>
                <a:gdLst>
                  <a:gd name="T0" fmla="*/ 41 w 46"/>
                  <a:gd name="T1" fmla="*/ 0 h 35"/>
                  <a:gd name="T2" fmla="*/ 6 w 46"/>
                  <a:gd name="T3" fmla="*/ 0 h 35"/>
                  <a:gd name="T4" fmla="*/ 0 w 46"/>
                  <a:gd name="T5" fmla="*/ 5 h 35"/>
                  <a:gd name="T6" fmla="*/ 0 w 46"/>
                  <a:gd name="T7" fmla="*/ 30 h 35"/>
                  <a:gd name="T8" fmla="*/ 6 w 46"/>
                  <a:gd name="T9" fmla="*/ 35 h 35"/>
                  <a:gd name="T10" fmla="*/ 41 w 46"/>
                  <a:gd name="T11" fmla="*/ 35 h 35"/>
                  <a:gd name="T12" fmla="*/ 46 w 46"/>
                  <a:gd name="T13" fmla="*/ 30 h 35"/>
                  <a:gd name="T14" fmla="*/ 46 w 46"/>
                  <a:gd name="T15" fmla="*/ 5 h 35"/>
                  <a:gd name="T16" fmla="*/ 41 w 46"/>
                  <a:gd name="T17"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 h="35">
                    <a:moveTo>
                      <a:pt x="41" y="0"/>
                    </a:moveTo>
                    <a:cubicBezTo>
                      <a:pt x="6" y="0"/>
                      <a:pt x="6" y="0"/>
                      <a:pt x="6" y="0"/>
                    </a:cubicBezTo>
                    <a:cubicBezTo>
                      <a:pt x="3" y="0"/>
                      <a:pt x="0" y="2"/>
                      <a:pt x="0" y="5"/>
                    </a:cubicBezTo>
                    <a:cubicBezTo>
                      <a:pt x="0" y="30"/>
                      <a:pt x="0" y="30"/>
                      <a:pt x="0" y="30"/>
                    </a:cubicBezTo>
                    <a:cubicBezTo>
                      <a:pt x="0" y="33"/>
                      <a:pt x="3" y="35"/>
                      <a:pt x="6" y="35"/>
                    </a:cubicBezTo>
                    <a:cubicBezTo>
                      <a:pt x="41" y="35"/>
                      <a:pt x="41" y="35"/>
                      <a:pt x="41" y="35"/>
                    </a:cubicBezTo>
                    <a:cubicBezTo>
                      <a:pt x="44" y="35"/>
                      <a:pt x="46" y="33"/>
                      <a:pt x="46" y="30"/>
                    </a:cubicBezTo>
                    <a:cubicBezTo>
                      <a:pt x="46" y="5"/>
                      <a:pt x="46" y="5"/>
                      <a:pt x="46" y="5"/>
                    </a:cubicBezTo>
                    <a:cubicBezTo>
                      <a:pt x="46" y="2"/>
                      <a:pt x="44" y="0"/>
                      <a:pt x="41"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70">
                  <a:defRPr/>
                </a:pPr>
                <a:endParaRPr lang="en-US" sz="2400">
                  <a:solidFill>
                    <a:srgbClr val="3C3C3B"/>
                  </a:solidFill>
                  <a:latin typeface="Century Gothic"/>
                </a:endParaRPr>
              </a:p>
            </p:txBody>
          </p:sp>
          <p:sp>
            <p:nvSpPr>
              <p:cNvPr id="325" name="Freeform 11">
                <a:extLst>
                  <a:ext uri="{FF2B5EF4-FFF2-40B4-BE49-F238E27FC236}">
                    <a16:creationId xmlns:a16="http://schemas.microsoft.com/office/drawing/2014/main" id="{56C8893B-BEC3-3143-8045-103D498CBA1D}"/>
                  </a:ext>
                </a:extLst>
              </p:cNvPr>
              <p:cNvSpPr>
                <a:spLocks/>
              </p:cNvSpPr>
              <p:nvPr/>
            </p:nvSpPr>
            <p:spPr bwMode="auto">
              <a:xfrm>
                <a:off x="5928639" y="1854484"/>
                <a:ext cx="55055" cy="43438"/>
              </a:xfrm>
              <a:custGeom>
                <a:avLst/>
                <a:gdLst>
                  <a:gd name="T0" fmla="*/ 41 w 46"/>
                  <a:gd name="T1" fmla="*/ 0 h 36"/>
                  <a:gd name="T2" fmla="*/ 6 w 46"/>
                  <a:gd name="T3" fmla="*/ 0 h 36"/>
                  <a:gd name="T4" fmla="*/ 0 w 46"/>
                  <a:gd name="T5" fmla="*/ 5 h 36"/>
                  <a:gd name="T6" fmla="*/ 0 w 46"/>
                  <a:gd name="T7" fmla="*/ 30 h 36"/>
                  <a:gd name="T8" fmla="*/ 6 w 46"/>
                  <a:gd name="T9" fmla="*/ 36 h 36"/>
                  <a:gd name="T10" fmla="*/ 41 w 46"/>
                  <a:gd name="T11" fmla="*/ 36 h 36"/>
                  <a:gd name="T12" fmla="*/ 46 w 46"/>
                  <a:gd name="T13" fmla="*/ 30 h 36"/>
                  <a:gd name="T14" fmla="*/ 46 w 46"/>
                  <a:gd name="T15" fmla="*/ 5 h 36"/>
                  <a:gd name="T16" fmla="*/ 41 w 46"/>
                  <a:gd name="T17"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 h="36">
                    <a:moveTo>
                      <a:pt x="41" y="0"/>
                    </a:moveTo>
                    <a:cubicBezTo>
                      <a:pt x="6" y="0"/>
                      <a:pt x="6" y="0"/>
                      <a:pt x="6" y="0"/>
                    </a:cubicBezTo>
                    <a:cubicBezTo>
                      <a:pt x="3" y="0"/>
                      <a:pt x="0" y="2"/>
                      <a:pt x="0" y="5"/>
                    </a:cubicBezTo>
                    <a:cubicBezTo>
                      <a:pt x="0" y="30"/>
                      <a:pt x="0" y="30"/>
                      <a:pt x="0" y="30"/>
                    </a:cubicBezTo>
                    <a:cubicBezTo>
                      <a:pt x="0" y="33"/>
                      <a:pt x="3" y="36"/>
                      <a:pt x="6" y="36"/>
                    </a:cubicBezTo>
                    <a:cubicBezTo>
                      <a:pt x="41" y="36"/>
                      <a:pt x="41" y="36"/>
                      <a:pt x="41" y="36"/>
                    </a:cubicBezTo>
                    <a:cubicBezTo>
                      <a:pt x="44" y="36"/>
                      <a:pt x="46" y="33"/>
                      <a:pt x="46" y="30"/>
                    </a:cubicBezTo>
                    <a:cubicBezTo>
                      <a:pt x="46" y="5"/>
                      <a:pt x="46" y="5"/>
                      <a:pt x="46" y="5"/>
                    </a:cubicBezTo>
                    <a:cubicBezTo>
                      <a:pt x="46" y="2"/>
                      <a:pt x="44" y="0"/>
                      <a:pt x="41"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70">
                  <a:defRPr/>
                </a:pPr>
                <a:endParaRPr lang="en-US" sz="2400">
                  <a:solidFill>
                    <a:srgbClr val="3C3C3B"/>
                  </a:solidFill>
                  <a:latin typeface="Century Gothic"/>
                </a:endParaRPr>
              </a:p>
            </p:txBody>
          </p:sp>
          <p:sp>
            <p:nvSpPr>
              <p:cNvPr id="326" name="Freeform 12">
                <a:extLst>
                  <a:ext uri="{FF2B5EF4-FFF2-40B4-BE49-F238E27FC236}">
                    <a16:creationId xmlns:a16="http://schemas.microsoft.com/office/drawing/2014/main" id="{4107D451-4CE4-B64D-B032-914D626450C5}"/>
                  </a:ext>
                </a:extLst>
              </p:cNvPr>
              <p:cNvSpPr>
                <a:spLocks/>
              </p:cNvSpPr>
              <p:nvPr/>
            </p:nvSpPr>
            <p:spPr bwMode="auto">
              <a:xfrm>
                <a:off x="5995817" y="1906508"/>
                <a:ext cx="55560" cy="41923"/>
              </a:xfrm>
              <a:custGeom>
                <a:avLst/>
                <a:gdLst>
                  <a:gd name="T0" fmla="*/ 40 w 46"/>
                  <a:gd name="T1" fmla="*/ 0 h 35"/>
                  <a:gd name="T2" fmla="*/ 5 w 46"/>
                  <a:gd name="T3" fmla="*/ 0 h 35"/>
                  <a:gd name="T4" fmla="*/ 0 w 46"/>
                  <a:gd name="T5" fmla="*/ 5 h 35"/>
                  <a:gd name="T6" fmla="*/ 0 w 46"/>
                  <a:gd name="T7" fmla="*/ 30 h 35"/>
                  <a:gd name="T8" fmla="*/ 5 w 46"/>
                  <a:gd name="T9" fmla="*/ 35 h 35"/>
                  <a:gd name="T10" fmla="*/ 40 w 46"/>
                  <a:gd name="T11" fmla="*/ 35 h 35"/>
                  <a:gd name="T12" fmla="*/ 46 w 46"/>
                  <a:gd name="T13" fmla="*/ 30 h 35"/>
                  <a:gd name="T14" fmla="*/ 46 w 46"/>
                  <a:gd name="T15" fmla="*/ 5 h 35"/>
                  <a:gd name="T16" fmla="*/ 40 w 46"/>
                  <a:gd name="T17"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 h="35">
                    <a:moveTo>
                      <a:pt x="40" y="0"/>
                    </a:moveTo>
                    <a:cubicBezTo>
                      <a:pt x="5" y="0"/>
                      <a:pt x="5" y="0"/>
                      <a:pt x="5" y="0"/>
                    </a:cubicBezTo>
                    <a:cubicBezTo>
                      <a:pt x="2" y="0"/>
                      <a:pt x="0" y="2"/>
                      <a:pt x="0" y="5"/>
                    </a:cubicBezTo>
                    <a:cubicBezTo>
                      <a:pt x="0" y="30"/>
                      <a:pt x="0" y="30"/>
                      <a:pt x="0" y="30"/>
                    </a:cubicBezTo>
                    <a:cubicBezTo>
                      <a:pt x="0" y="33"/>
                      <a:pt x="2" y="35"/>
                      <a:pt x="5" y="35"/>
                    </a:cubicBezTo>
                    <a:cubicBezTo>
                      <a:pt x="40" y="35"/>
                      <a:pt x="40" y="35"/>
                      <a:pt x="40" y="35"/>
                    </a:cubicBezTo>
                    <a:cubicBezTo>
                      <a:pt x="43" y="35"/>
                      <a:pt x="46" y="33"/>
                      <a:pt x="46" y="30"/>
                    </a:cubicBezTo>
                    <a:cubicBezTo>
                      <a:pt x="46" y="5"/>
                      <a:pt x="46" y="5"/>
                      <a:pt x="46" y="5"/>
                    </a:cubicBezTo>
                    <a:cubicBezTo>
                      <a:pt x="46" y="2"/>
                      <a:pt x="43" y="0"/>
                      <a:pt x="40"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70">
                  <a:defRPr/>
                </a:pPr>
                <a:endParaRPr lang="en-US" sz="2400">
                  <a:solidFill>
                    <a:srgbClr val="3C3C3B"/>
                  </a:solidFill>
                  <a:latin typeface="Century Gothic"/>
                </a:endParaRPr>
              </a:p>
            </p:txBody>
          </p:sp>
          <p:sp>
            <p:nvSpPr>
              <p:cNvPr id="327" name="Freeform 13">
                <a:extLst>
                  <a:ext uri="{FF2B5EF4-FFF2-40B4-BE49-F238E27FC236}">
                    <a16:creationId xmlns:a16="http://schemas.microsoft.com/office/drawing/2014/main" id="{A92AE1D1-CE8D-0449-B77A-A052D08F779C}"/>
                  </a:ext>
                </a:extLst>
              </p:cNvPr>
              <p:cNvSpPr>
                <a:spLocks/>
              </p:cNvSpPr>
              <p:nvPr/>
            </p:nvSpPr>
            <p:spPr bwMode="auto">
              <a:xfrm>
                <a:off x="5995817" y="1854484"/>
                <a:ext cx="55560" cy="43438"/>
              </a:xfrm>
              <a:custGeom>
                <a:avLst/>
                <a:gdLst>
                  <a:gd name="T0" fmla="*/ 40 w 46"/>
                  <a:gd name="T1" fmla="*/ 0 h 36"/>
                  <a:gd name="T2" fmla="*/ 5 w 46"/>
                  <a:gd name="T3" fmla="*/ 0 h 36"/>
                  <a:gd name="T4" fmla="*/ 0 w 46"/>
                  <a:gd name="T5" fmla="*/ 5 h 36"/>
                  <a:gd name="T6" fmla="*/ 0 w 46"/>
                  <a:gd name="T7" fmla="*/ 30 h 36"/>
                  <a:gd name="T8" fmla="*/ 5 w 46"/>
                  <a:gd name="T9" fmla="*/ 36 h 36"/>
                  <a:gd name="T10" fmla="*/ 40 w 46"/>
                  <a:gd name="T11" fmla="*/ 36 h 36"/>
                  <a:gd name="T12" fmla="*/ 46 w 46"/>
                  <a:gd name="T13" fmla="*/ 30 h 36"/>
                  <a:gd name="T14" fmla="*/ 46 w 46"/>
                  <a:gd name="T15" fmla="*/ 5 h 36"/>
                  <a:gd name="T16" fmla="*/ 40 w 46"/>
                  <a:gd name="T17"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 h="36">
                    <a:moveTo>
                      <a:pt x="40" y="0"/>
                    </a:moveTo>
                    <a:cubicBezTo>
                      <a:pt x="5" y="0"/>
                      <a:pt x="5" y="0"/>
                      <a:pt x="5" y="0"/>
                    </a:cubicBezTo>
                    <a:cubicBezTo>
                      <a:pt x="2" y="0"/>
                      <a:pt x="0" y="2"/>
                      <a:pt x="0" y="5"/>
                    </a:cubicBezTo>
                    <a:cubicBezTo>
                      <a:pt x="0" y="30"/>
                      <a:pt x="0" y="30"/>
                      <a:pt x="0" y="30"/>
                    </a:cubicBezTo>
                    <a:cubicBezTo>
                      <a:pt x="0" y="33"/>
                      <a:pt x="2" y="36"/>
                      <a:pt x="5" y="36"/>
                    </a:cubicBezTo>
                    <a:cubicBezTo>
                      <a:pt x="40" y="36"/>
                      <a:pt x="40" y="36"/>
                      <a:pt x="40" y="36"/>
                    </a:cubicBezTo>
                    <a:cubicBezTo>
                      <a:pt x="43" y="36"/>
                      <a:pt x="46" y="33"/>
                      <a:pt x="46" y="30"/>
                    </a:cubicBezTo>
                    <a:cubicBezTo>
                      <a:pt x="46" y="5"/>
                      <a:pt x="46" y="5"/>
                      <a:pt x="46" y="5"/>
                    </a:cubicBezTo>
                    <a:cubicBezTo>
                      <a:pt x="46" y="2"/>
                      <a:pt x="43" y="0"/>
                      <a:pt x="40"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70">
                  <a:defRPr/>
                </a:pPr>
                <a:endParaRPr lang="en-US" sz="2400">
                  <a:solidFill>
                    <a:srgbClr val="3C3C3B"/>
                  </a:solidFill>
                  <a:latin typeface="Century Gothic"/>
                </a:endParaRPr>
              </a:p>
            </p:txBody>
          </p:sp>
          <p:sp>
            <p:nvSpPr>
              <p:cNvPr id="329" name="Freeform 14">
                <a:extLst>
                  <a:ext uri="{FF2B5EF4-FFF2-40B4-BE49-F238E27FC236}">
                    <a16:creationId xmlns:a16="http://schemas.microsoft.com/office/drawing/2014/main" id="{1B5ABFA0-18B9-954C-828E-3B21FFFA3E7F}"/>
                  </a:ext>
                </a:extLst>
              </p:cNvPr>
              <p:cNvSpPr>
                <a:spLocks/>
              </p:cNvSpPr>
              <p:nvPr/>
            </p:nvSpPr>
            <p:spPr bwMode="auto">
              <a:xfrm>
                <a:off x="6196843" y="1957017"/>
                <a:ext cx="54045" cy="42933"/>
              </a:xfrm>
              <a:custGeom>
                <a:avLst/>
                <a:gdLst>
                  <a:gd name="T0" fmla="*/ 40 w 45"/>
                  <a:gd name="T1" fmla="*/ 0 h 36"/>
                  <a:gd name="T2" fmla="*/ 5 w 45"/>
                  <a:gd name="T3" fmla="*/ 0 h 36"/>
                  <a:gd name="T4" fmla="*/ 0 w 45"/>
                  <a:gd name="T5" fmla="*/ 6 h 36"/>
                  <a:gd name="T6" fmla="*/ 0 w 45"/>
                  <a:gd name="T7" fmla="*/ 31 h 36"/>
                  <a:gd name="T8" fmla="*/ 5 w 45"/>
                  <a:gd name="T9" fmla="*/ 36 h 36"/>
                  <a:gd name="T10" fmla="*/ 40 w 45"/>
                  <a:gd name="T11" fmla="*/ 36 h 36"/>
                  <a:gd name="T12" fmla="*/ 45 w 45"/>
                  <a:gd name="T13" fmla="*/ 31 h 36"/>
                  <a:gd name="T14" fmla="*/ 45 w 45"/>
                  <a:gd name="T15" fmla="*/ 6 h 36"/>
                  <a:gd name="T16" fmla="*/ 40 w 45"/>
                  <a:gd name="T17"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36">
                    <a:moveTo>
                      <a:pt x="40" y="0"/>
                    </a:moveTo>
                    <a:cubicBezTo>
                      <a:pt x="5" y="0"/>
                      <a:pt x="5" y="0"/>
                      <a:pt x="5" y="0"/>
                    </a:cubicBezTo>
                    <a:cubicBezTo>
                      <a:pt x="2" y="0"/>
                      <a:pt x="0" y="3"/>
                      <a:pt x="0" y="6"/>
                    </a:cubicBezTo>
                    <a:cubicBezTo>
                      <a:pt x="0" y="31"/>
                      <a:pt x="0" y="31"/>
                      <a:pt x="0" y="31"/>
                    </a:cubicBezTo>
                    <a:cubicBezTo>
                      <a:pt x="0" y="34"/>
                      <a:pt x="2" y="36"/>
                      <a:pt x="5" y="36"/>
                    </a:cubicBezTo>
                    <a:cubicBezTo>
                      <a:pt x="40" y="36"/>
                      <a:pt x="40" y="36"/>
                      <a:pt x="40" y="36"/>
                    </a:cubicBezTo>
                    <a:cubicBezTo>
                      <a:pt x="43" y="36"/>
                      <a:pt x="45" y="34"/>
                      <a:pt x="45" y="31"/>
                    </a:cubicBezTo>
                    <a:cubicBezTo>
                      <a:pt x="45" y="6"/>
                      <a:pt x="45" y="6"/>
                      <a:pt x="45" y="6"/>
                    </a:cubicBezTo>
                    <a:cubicBezTo>
                      <a:pt x="45" y="3"/>
                      <a:pt x="43" y="0"/>
                      <a:pt x="40"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70">
                  <a:defRPr/>
                </a:pPr>
                <a:endParaRPr lang="en-US" sz="2400">
                  <a:solidFill>
                    <a:srgbClr val="3C3C3B"/>
                  </a:solidFill>
                  <a:latin typeface="Century Gothic"/>
                </a:endParaRPr>
              </a:p>
            </p:txBody>
          </p:sp>
          <p:sp>
            <p:nvSpPr>
              <p:cNvPr id="330" name="Freeform 15">
                <a:extLst>
                  <a:ext uri="{FF2B5EF4-FFF2-40B4-BE49-F238E27FC236}">
                    <a16:creationId xmlns:a16="http://schemas.microsoft.com/office/drawing/2014/main" id="{01E04F24-4243-524E-96FE-04DCF1CA4D9A}"/>
                  </a:ext>
                </a:extLst>
              </p:cNvPr>
              <p:cNvSpPr>
                <a:spLocks/>
              </p:cNvSpPr>
              <p:nvPr/>
            </p:nvSpPr>
            <p:spPr bwMode="auto">
              <a:xfrm>
                <a:off x="6196843" y="2008537"/>
                <a:ext cx="54045" cy="43438"/>
              </a:xfrm>
              <a:custGeom>
                <a:avLst/>
                <a:gdLst>
                  <a:gd name="T0" fmla="*/ 40 w 45"/>
                  <a:gd name="T1" fmla="*/ 0 h 36"/>
                  <a:gd name="T2" fmla="*/ 5 w 45"/>
                  <a:gd name="T3" fmla="*/ 0 h 36"/>
                  <a:gd name="T4" fmla="*/ 0 w 45"/>
                  <a:gd name="T5" fmla="*/ 6 h 36"/>
                  <a:gd name="T6" fmla="*/ 0 w 45"/>
                  <a:gd name="T7" fmla="*/ 31 h 36"/>
                  <a:gd name="T8" fmla="*/ 5 w 45"/>
                  <a:gd name="T9" fmla="*/ 36 h 36"/>
                  <a:gd name="T10" fmla="*/ 40 w 45"/>
                  <a:gd name="T11" fmla="*/ 36 h 36"/>
                  <a:gd name="T12" fmla="*/ 45 w 45"/>
                  <a:gd name="T13" fmla="*/ 31 h 36"/>
                  <a:gd name="T14" fmla="*/ 45 w 45"/>
                  <a:gd name="T15" fmla="*/ 6 h 36"/>
                  <a:gd name="T16" fmla="*/ 40 w 45"/>
                  <a:gd name="T17"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36">
                    <a:moveTo>
                      <a:pt x="40" y="0"/>
                    </a:moveTo>
                    <a:cubicBezTo>
                      <a:pt x="5" y="0"/>
                      <a:pt x="5" y="0"/>
                      <a:pt x="5" y="0"/>
                    </a:cubicBezTo>
                    <a:cubicBezTo>
                      <a:pt x="2" y="0"/>
                      <a:pt x="0" y="3"/>
                      <a:pt x="0" y="6"/>
                    </a:cubicBezTo>
                    <a:cubicBezTo>
                      <a:pt x="0" y="31"/>
                      <a:pt x="0" y="31"/>
                      <a:pt x="0" y="31"/>
                    </a:cubicBezTo>
                    <a:cubicBezTo>
                      <a:pt x="0" y="34"/>
                      <a:pt x="2" y="36"/>
                      <a:pt x="5" y="36"/>
                    </a:cubicBezTo>
                    <a:cubicBezTo>
                      <a:pt x="40" y="36"/>
                      <a:pt x="40" y="36"/>
                      <a:pt x="40" y="36"/>
                    </a:cubicBezTo>
                    <a:cubicBezTo>
                      <a:pt x="43" y="36"/>
                      <a:pt x="45" y="34"/>
                      <a:pt x="45" y="31"/>
                    </a:cubicBezTo>
                    <a:cubicBezTo>
                      <a:pt x="45" y="6"/>
                      <a:pt x="45" y="6"/>
                      <a:pt x="45" y="6"/>
                    </a:cubicBezTo>
                    <a:cubicBezTo>
                      <a:pt x="45" y="3"/>
                      <a:pt x="43" y="0"/>
                      <a:pt x="40"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70">
                  <a:defRPr/>
                </a:pPr>
                <a:endParaRPr lang="en-US" sz="2400">
                  <a:solidFill>
                    <a:srgbClr val="3C3C3B"/>
                  </a:solidFill>
                  <a:latin typeface="Century Gothic"/>
                </a:endParaRPr>
              </a:p>
            </p:txBody>
          </p:sp>
          <p:sp>
            <p:nvSpPr>
              <p:cNvPr id="332" name="Freeform 16">
                <a:extLst>
                  <a:ext uri="{FF2B5EF4-FFF2-40B4-BE49-F238E27FC236}">
                    <a16:creationId xmlns:a16="http://schemas.microsoft.com/office/drawing/2014/main" id="{3032E6BD-2228-FA4E-BD77-B1E650293433}"/>
                  </a:ext>
                </a:extLst>
              </p:cNvPr>
              <p:cNvSpPr>
                <a:spLocks/>
              </p:cNvSpPr>
              <p:nvPr/>
            </p:nvSpPr>
            <p:spPr bwMode="auto">
              <a:xfrm>
                <a:off x="6129666" y="1957017"/>
                <a:ext cx="55055" cy="42933"/>
              </a:xfrm>
              <a:custGeom>
                <a:avLst/>
                <a:gdLst>
                  <a:gd name="T0" fmla="*/ 41 w 46"/>
                  <a:gd name="T1" fmla="*/ 0 h 36"/>
                  <a:gd name="T2" fmla="*/ 5 w 46"/>
                  <a:gd name="T3" fmla="*/ 0 h 36"/>
                  <a:gd name="T4" fmla="*/ 0 w 46"/>
                  <a:gd name="T5" fmla="*/ 6 h 36"/>
                  <a:gd name="T6" fmla="*/ 0 w 46"/>
                  <a:gd name="T7" fmla="*/ 6 h 36"/>
                  <a:gd name="T8" fmla="*/ 0 w 46"/>
                  <a:gd name="T9" fmla="*/ 31 h 36"/>
                  <a:gd name="T10" fmla="*/ 0 w 46"/>
                  <a:gd name="T11" fmla="*/ 31 h 36"/>
                  <a:gd name="T12" fmla="*/ 5 w 46"/>
                  <a:gd name="T13" fmla="*/ 36 h 36"/>
                  <a:gd name="T14" fmla="*/ 41 w 46"/>
                  <a:gd name="T15" fmla="*/ 36 h 36"/>
                  <a:gd name="T16" fmla="*/ 46 w 46"/>
                  <a:gd name="T17" fmla="*/ 31 h 36"/>
                  <a:gd name="T18" fmla="*/ 46 w 46"/>
                  <a:gd name="T19" fmla="*/ 31 h 36"/>
                  <a:gd name="T20" fmla="*/ 46 w 46"/>
                  <a:gd name="T21" fmla="*/ 6 h 36"/>
                  <a:gd name="T22" fmla="*/ 46 w 46"/>
                  <a:gd name="T23" fmla="*/ 6 h 36"/>
                  <a:gd name="T24" fmla="*/ 41 w 46"/>
                  <a:gd name="T25"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 h="36">
                    <a:moveTo>
                      <a:pt x="41" y="0"/>
                    </a:moveTo>
                    <a:cubicBezTo>
                      <a:pt x="5" y="0"/>
                      <a:pt x="5" y="0"/>
                      <a:pt x="5" y="0"/>
                    </a:cubicBezTo>
                    <a:cubicBezTo>
                      <a:pt x="3" y="0"/>
                      <a:pt x="0" y="3"/>
                      <a:pt x="0" y="6"/>
                    </a:cubicBezTo>
                    <a:cubicBezTo>
                      <a:pt x="0" y="6"/>
                      <a:pt x="0" y="6"/>
                      <a:pt x="0" y="6"/>
                    </a:cubicBezTo>
                    <a:cubicBezTo>
                      <a:pt x="0" y="31"/>
                      <a:pt x="0" y="31"/>
                      <a:pt x="0" y="31"/>
                    </a:cubicBezTo>
                    <a:cubicBezTo>
                      <a:pt x="0" y="31"/>
                      <a:pt x="0" y="31"/>
                      <a:pt x="0" y="31"/>
                    </a:cubicBezTo>
                    <a:cubicBezTo>
                      <a:pt x="0" y="34"/>
                      <a:pt x="3" y="36"/>
                      <a:pt x="5" y="36"/>
                    </a:cubicBezTo>
                    <a:cubicBezTo>
                      <a:pt x="41" y="36"/>
                      <a:pt x="41" y="36"/>
                      <a:pt x="41" y="36"/>
                    </a:cubicBezTo>
                    <a:cubicBezTo>
                      <a:pt x="43" y="36"/>
                      <a:pt x="46" y="34"/>
                      <a:pt x="46" y="31"/>
                    </a:cubicBezTo>
                    <a:cubicBezTo>
                      <a:pt x="46" y="31"/>
                      <a:pt x="46" y="31"/>
                      <a:pt x="46" y="31"/>
                    </a:cubicBezTo>
                    <a:cubicBezTo>
                      <a:pt x="46" y="6"/>
                      <a:pt x="46" y="6"/>
                      <a:pt x="46" y="6"/>
                    </a:cubicBezTo>
                    <a:cubicBezTo>
                      <a:pt x="46" y="6"/>
                      <a:pt x="46" y="6"/>
                      <a:pt x="46" y="6"/>
                    </a:cubicBezTo>
                    <a:cubicBezTo>
                      <a:pt x="46" y="3"/>
                      <a:pt x="43" y="0"/>
                      <a:pt x="41"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70">
                  <a:defRPr/>
                </a:pPr>
                <a:endParaRPr lang="en-US" sz="2400">
                  <a:solidFill>
                    <a:srgbClr val="3C3C3B"/>
                  </a:solidFill>
                  <a:latin typeface="Century Gothic"/>
                </a:endParaRPr>
              </a:p>
            </p:txBody>
          </p:sp>
          <p:sp>
            <p:nvSpPr>
              <p:cNvPr id="334" name="Freeform 17">
                <a:extLst>
                  <a:ext uri="{FF2B5EF4-FFF2-40B4-BE49-F238E27FC236}">
                    <a16:creationId xmlns:a16="http://schemas.microsoft.com/office/drawing/2014/main" id="{75FE4470-737A-1F46-868C-DA9D08F703DA}"/>
                  </a:ext>
                </a:extLst>
              </p:cNvPr>
              <p:cNvSpPr>
                <a:spLocks/>
              </p:cNvSpPr>
              <p:nvPr/>
            </p:nvSpPr>
            <p:spPr bwMode="auto">
              <a:xfrm>
                <a:off x="6129666" y="2008537"/>
                <a:ext cx="55055" cy="43438"/>
              </a:xfrm>
              <a:custGeom>
                <a:avLst/>
                <a:gdLst>
                  <a:gd name="T0" fmla="*/ 41 w 46"/>
                  <a:gd name="T1" fmla="*/ 0 h 36"/>
                  <a:gd name="T2" fmla="*/ 5 w 46"/>
                  <a:gd name="T3" fmla="*/ 0 h 36"/>
                  <a:gd name="T4" fmla="*/ 0 w 46"/>
                  <a:gd name="T5" fmla="*/ 6 h 36"/>
                  <a:gd name="T6" fmla="*/ 0 w 46"/>
                  <a:gd name="T7" fmla="*/ 31 h 36"/>
                  <a:gd name="T8" fmla="*/ 5 w 46"/>
                  <a:gd name="T9" fmla="*/ 36 h 36"/>
                  <a:gd name="T10" fmla="*/ 41 w 46"/>
                  <a:gd name="T11" fmla="*/ 36 h 36"/>
                  <a:gd name="T12" fmla="*/ 46 w 46"/>
                  <a:gd name="T13" fmla="*/ 31 h 36"/>
                  <a:gd name="T14" fmla="*/ 46 w 46"/>
                  <a:gd name="T15" fmla="*/ 6 h 36"/>
                  <a:gd name="T16" fmla="*/ 41 w 46"/>
                  <a:gd name="T17"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 h="36">
                    <a:moveTo>
                      <a:pt x="41" y="0"/>
                    </a:moveTo>
                    <a:cubicBezTo>
                      <a:pt x="5" y="0"/>
                      <a:pt x="5" y="0"/>
                      <a:pt x="5" y="0"/>
                    </a:cubicBezTo>
                    <a:cubicBezTo>
                      <a:pt x="3" y="0"/>
                      <a:pt x="0" y="3"/>
                      <a:pt x="0" y="6"/>
                    </a:cubicBezTo>
                    <a:cubicBezTo>
                      <a:pt x="0" y="31"/>
                      <a:pt x="0" y="31"/>
                      <a:pt x="0" y="31"/>
                    </a:cubicBezTo>
                    <a:cubicBezTo>
                      <a:pt x="0" y="34"/>
                      <a:pt x="3" y="36"/>
                      <a:pt x="5" y="36"/>
                    </a:cubicBezTo>
                    <a:cubicBezTo>
                      <a:pt x="41" y="36"/>
                      <a:pt x="41" y="36"/>
                      <a:pt x="41" y="36"/>
                    </a:cubicBezTo>
                    <a:cubicBezTo>
                      <a:pt x="43" y="36"/>
                      <a:pt x="46" y="34"/>
                      <a:pt x="46" y="31"/>
                    </a:cubicBezTo>
                    <a:cubicBezTo>
                      <a:pt x="46" y="6"/>
                      <a:pt x="46" y="6"/>
                      <a:pt x="46" y="6"/>
                    </a:cubicBezTo>
                    <a:cubicBezTo>
                      <a:pt x="46" y="3"/>
                      <a:pt x="43" y="0"/>
                      <a:pt x="41"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70">
                  <a:defRPr/>
                </a:pPr>
                <a:endParaRPr lang="en-US" sz="2400">
                  <a:solidFill>
                    <a:srgbClr val="3C3C3B"/>
                  </a:solidFill>
                  <a:latin typeface="Century Gothic"/>
                </a:endParaRPr>
              </a:p>
            </p:txBody>
          </p:sp>
          <p:sp>
            <p:nvSpPr>
              <p:cNvPr id="335" name="Freeform 18">
                <a:extLst>
                  <a:ext uri="{FF2B5EF4-FFF2-40B4-BE49-F238E27FC236}">
                    <a16:creationId xmlns:a16="http://schemas.microsoft.com/office/drawing/2014/main" id="{43E7E9C6-C61F-5341-9415-537CA56086E8}"/>
                  </a:ext>
                </a:extLst>
              </p:cNvPr>
              <p:cNvSpPr>
                <a:spLocks/>
              </p:cNvSpPr>
              <p:nvPr/>
            </p:nvSpPr>
            <p:spPr bwMode="auto">
              <a:xfrm>
                <a:off x="6129666" y="1906508"/>
                <a:ext cx="55055" cy="41923"/>
              </a:xfrm>
              <a:custGeom>
                <a:avLst/>
                <a:gdLst>
                  <a:gd name="T0" fmla="*/ 41 w 46"/>
                  <a:gd name="T1" fmla="*/ 0 h 35"/>
                  <a:gd name="T2" fmla="*/ 5 w 46"/>
                  <a:gd name="T3" fmla="*/ 0 h 35"/>
                  <a:gd name="T4" fmla="*/ 0 w 46"/>
                  <a:gd name="T5" fmla="*/ 5 h 35"/>
                  <a:gd name="T6" fmla="*/ 0 w 46"/>
                  <a:gd name="T7" fmla="*/ 30 h 35"/>
                  <a:gd name="T8" fmla="*/ 5 w 46"/>
                  <a:gd name="T9" fmla="*/ 35 h 35"/>
                  <a:gd name="T10" fmla="*/ 41 w 46"/>
                  <a:gd name="T11" fmla="*/ 35 h 35"/>
                  <a:gd name="T12" fmla="*/ 46 w 46"/>
                  <a:gd name="T13" fmla="*/ 30 h 35"/>
                  <a:gd name="T14" fmla="*/ 46 w 46"/>
                  <a:gd name="T15" fmla="*/ 5 h 35"/>
                  <a:gd name="T16" fmla="*/ 41 w 46"/>
                  <a:gd name="T17"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 h="35">
                    <a:moveTo>
                      <a:pt x="41" y="0"/>
                    </a:moveTo>
                    <a:cubicBezTo>
                      <a:pt x="5" y="0"/>
                      <a:pt x="5" y="0"/>
                      <a:pt x="5" y="0"/>
                    </a:cubicBezTo>
                    <a:cubicBezTo>
                      <a:pt x="3" y="0"/>
                      <a:pt x="0" y="2"/>
                      <a:pt x="0" y="5"/>
                    </a:cubicBezTo>
                    <a:cubicBezTo>
                      <a:pt x="0" y="30"/>
                      <a:pt x="0" y="30"/>
                      <a:pt x="0" y="30"/>
                    </a:cubicBezTo>
                    <a:cubicBezTo>
                      <a:pt x="0" y="33"/>
                      <a:pt x="3" y="35"/>
                      <a:pt x="5" y="35"/>
                    </a:cubicBezTo>
                    <a:cubicBezTo>
                      <a:pt x="41" y="35"/>
                      <a:pt x="41" y="35"/>
                      <a:pt x="41" y="35"/>
                    </a:cubicBezTo>
                    <a:cubicBezTo>
                      <a:pt x="43" y="35"/>
                      <a:pt x="46" y="33"/>
                      <a:pt x="46" y="30"/>
                    </a:cubicBezTo>
                    <a:cubicBezTo>
                      <a:pt x="46" y="5"/>
                      <a:pt x="46" y="5"/>
                      <a:pt x="46" y="5"/>
                    </a:cubicBezTo>
                    <a:cubicBezTo>
                      <a:pt x="46" y="2"/>
                      <a:pt x="43" y="0"/>
                      <a:pt x="41"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70">
                  <a:defRPr/>
                </a:pPr>
                <a:endParaRPr lang="en-US" sz="2400">
                  <a:solidFill>
                    <a:srgbClr val="3C3C3B"/>
                  </a:solidFill>
                  <a:latin typeface="Century Gothic"/>
                </a:endParaRPr>
              </a:p>
            </p:txBody>
          </p:sp>
          <p:sp>
            <p:nvSpPr>
              <p:cNvPr id="336" name="Freeform 19">
                <a:extLst>
                  <a:ext uri="{FF2B5EF4-FFF2-40B4-BE49-F238E27FC236}">
                    <a16:creationId xmlns:a16="http://schemas.microsoft.com/office/drawing/2014/main" id="{FC43E091-8D0B-3F4F-AE1E-3B20F61560E5}"/>
                  </a:ext>
                </a:extLst>
              </p:cNvPr>
              <p:cNvSpPr>
                <a:spLocks/>
              </p:cNvSpPr>
              <p:nvPr/>
            </p:nvSpPr>
            <p:spPr bwMode="auto">
              <a:xfrm>
                <a:off x="6129666" y="1854484"/>
                <a:ext cx="55055" cy="43438"/>
              </a:xfrm>
              <a:custGeom>
                <a:avLst/>
                <a:gdLst>
                  <a:gd name="T0" fmla="*/ 41 w 46"/>
                  <a:gd name="T1" fmla="*/ 0 h 36"/>
                  <a:gd name="T2" fmla="*/ 5 w 46"/>
                  <a:gd name="T3" fmla="*/ 0 h 36"/>
                  <a:gd name="T4" fmla="*/ 0 w 46"/>
                  <a:gd name="T5" fmla="*/ 5 h 36"/>
                  <a:gd name="T6" fmla="*/ 0 w 46"/>
                  <a:gd name="T7" fmla="*/ 30 h 36"/>
                  <a:gd name="T8" fmla="*/ 5 w 46"/>
                  <a:gd name="T9" fmla="*/ 36 h 36"/>
                  <a:gd name="T10" fmla="*/ 41 w 46"/>
                  <a:gd name="T11" fmla="*/ 36 h 36"/>
                  <a:gd name="T12" fmla="*/ 46 w 46"/>
                  <a:gd name="T13" fmla="*/ 30 h 36"/>
                  <a:gd name="T14" fmla="*/ 46 w 46"/>
                  <a:gd name="T15" fmla="*/ 5 h 36"/>
                  <a:gd name="T16" fmla="*/ 41 w 46"/>
                  <a:gd name="T17"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 h="36">
                    <a:moveTo>
                      <a:pt x="41" y="0"/>
                    </a:moveTo>
                    <a:cubicBezTo>
                      <a:pt x="5" y="0"/>
                      <a:pt x="5" y="0"/>
                      <a:pt x="5" y="0"/>
                    </a:cubicBezTo>
                    <a:cubicBezTo>
                      <a:pt x="3" y="0"/>
                      <a:pt x="0" y="2"/>
                      <a:pt x="0" y="5"/>
                    </a:cubicBezTo>
                    <a:cubicBezTo>
                      <a:pt x="0" y="30"/>
                      <a:pt x="0" y="30"/>
                      <a:pt x="0" y="30"/>
                    </a:cubicBezTo>
                    <a:cubicBezTo>
                      <a:pt x="0" y="33"/>
                      <a:pt x="3" y="36"/>
                      <a:pt x="5" y="36"/>
                    </a:cubicBezTo>
                    <a:cubicBezTo>
                      <a:pt x="41" y="36"/>
                      <a:pt x="41" y="36"/>
                      <a:pt x="41" y="36"/>
                    </a:cubicBezTo>
                    <a:cubicBezTo>
                      <a:pt x="43" y="36"/>
                      <a:pt x="46" y="33"/>
                      <a:pt x="46" y="30"/>
                    </a:cubicBezTo>
                    <a:cubicBezTo>
                      <a:pt x="46" y="5"/>
                      <a:pt x="46" y="5"/>
                      <a:pt x="46" y="5"/>
                    </a:cubicBezTo>
                    <a:cubicBezTo>
                      <a:pt x="46" y="2"/>
                      <a:pt x="43" y="0"/>
                      <a:pt x="41"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70">
                  <a:defRPr/>
                </a:pPr>
                <a:endParaRPr lang="en-US" sz="2400">
                  <a:solidFill>
                    <a:srgbClr val="3C3C3B"/>
                  </a:solidFill>
                  <a:latin typeface="Century Gothic"/>
                </a:endParaRPr>
              </a:p>
            </p:txBody>
          </p:sp>
          <p:sp>
            <p:nvSpPr>
              <p:cNvPr id="337" name="Freeform 20">
                <a:extLst>
                  <a:ext uri="{FF2B5EF4-FFF2-40B4-BE49-F238E27FC236}">
                    <a16:creationId xmlns:a16="http://schemas.microsoft.com/office/drawing/2014/main" id="{AFB71C5C-C214-AB49-B367-214A10F53ECA}"/>
                  </a:ext>
                </a:extLst>
              </p:cNvPr>
              <p:cNvSpPr>
                <a:spLocks/>
              </p:cNvSpPr>
              <p:nvPr/>
            </p:nvSpPr>
            <p:spPr bwMode="auto">
              <a:xfrm>
                <a:off x="6196843" y="1906508"/>
                <a:ext cx="54045" cy="41923"/>
              </a:xfrm>
              <a:custGeom>
                <a:avLst/>
                <a:gdLst>
                  <a:gd name="T0" fmla="*/ 40 w 45"/>
                  <a:gd name="T1" fmla="*/ 0 h 35"/>
                  <a:gd name="T2" fmla="*/ 5 w 45"/>
                  <a:gd name="T3" fmla="*/ 0 h 35"/>
                  <a:gd name="T4" fmla="*/ 0 w 45"/>
                  <a:gd name="T5" fmla="*/ 5 h 35"/>
                  <a:gd name="T6" fmla="*/ 0 w 45"/>
                  <a:gd name="T7" fmla="*/ 30 h 35"/>
                  <a:gd name="T8" fmla="*/ 5 w 45"/>
                  <a:gd name="T9" fmla="*/ 35 h 35"/>
                  <a:gd name="T10" fmla="*/ 40 w 45"/>
                  <a:gd name="T11" fmla="*/ 35 h 35"/>
                  <a:gd name="T12" fmla="*/ 45 w 45"/>
                  <a:gd name="T13" fmla="*/ 30 h 35"/>
                  <a:gd name="T14" fmla="*/ 45 w 45"/>
                  <a:gd name="T15" fmla="*/ 5 h 35"/>
                  <a:gd name="T16" fmla="*/ 40 w 45"/>
                  <a:gd name="T17"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35">
                    <a:moveTo>
                      <a:pt x="40" y="0"/>
                    </a:moveTo>
                    <a:cubicBezTo>
                      <a:pt x="5" y="0"/>
                      <a:pt x="5" y="0"/>
                      <a:pt x="5" y="0"/>
                    </a:cubicBezTo>
                    <a:cubicBezTo>
                      <a:pt x="2" y="0"/>
                      <a:pt x="0" y="2"/>
                      <a:pt x="0" y="5"/>
                    </a:cubicBezTo>
                    <a:cubicBezTo>
                      <a:pt x="0" y="30"/>
                      <a:pt x="0" y="30"/>
                      <a:pt x="0" y="30"/>
                    </a:cubicBezTo>
                    <a:cubicBezTo>
                      <a:pt x="0" y="33"/>
                      <a:pt x="2" y="35"/>
                      <a:pt x="5" y="35"/>
                    </a:cubicBezTo>
                    <a:cubicBezTo>
                      <a:pt x="40" y="35"/>
                      <a:pt x="40" y="35"/>
                      <a:pt x="40" y="35"/>
                    </a:cubicBezTo>
                    <a:cubicBezTo>
                      <a:pt x="43" y="35"/>
                      <a:pt x="45" y="33"/>
                      <a:pt x="45" y="30"/>
                    </a:cubicBezTo>
                    <a:cubicBezTo>
                      <a:pt x="45" y="5"/>
                      <a:pt x="45" y="5"/>
                      <a:pt x="45" y="5"/>
                    </a:cubicBezTo>
                    <a:cubicBezTo>
                      <a:pt x="45" y="2"/>
                      <a:pt x="43" y="0"/>
                      <a:pt x="40"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70">
                  <a:defRPr/>
                </a:pPr>
                <a:endParaRPr lang="en-US" sz="2400">
                  <a:solidFill>
                    <a:srgbClr val="3C3C3B"/>
                  </a:solidFill>
                  <a:latin typeface="Century Gothic"/>
                </a:endParaRPr>
              </a:p>
            </p:txBody>
          </p:sp>
        </p:grpSp>
        <p:sp>
          <p:nvSpPr>
            <p:cNvPr id="338" name="object 5">
              <a:extLst>
                <a:ext uri="{FF2B5EF4-FFF2-40B4-BE49-F238E27FC236}">
                  <a16:creationId xmlns:a16="http://schemas.microsoft.com/office/drawing/2014/main" id="{1D786EDA-02F8-3E4A-9DD1-403F218D190F}"/>
                </a:ext>
              </a:extLst>
            </p:cNvPr>
            <p:cNvSpPr txBox="1"/>
            <p:nvPr/>
          </p:nvSpPr>
          <p:spPr>
            <a:xfrm>
              <a:off x="2612960" y="2989815"/>
              <a:ext cx="1239159" cy="292244"/>
            </a:xfrm>
            <a:prstGeom prst="rect">
              <a:avLst/>
            </a:prstGeom>
          </p:spPr>
          <p:txBody>
            <a:bodyPr vert="horz" wrap="square" lIns="0" tIns="0" rIns="0" bIns="0" rtlCol="0">
              <a:spAutoFit/>
            </a:bodyPr>
            <a:lstStyle/>
            <a:p>
              <a:pPr algn="ctr" defTabSz="609585">
                <a:lnSpc>
                  <a:spcPct val="110000"/>
                </a:lnSpc>
                <a:defRPr/>
              </a:pPr>
              <a:r>
                <a:rPr lang="en-US" sz="1200" dirty="0">
                  <a:solidFill>
                    <a:srgbClr val="444444"/>
                  </a:solidFill>
                  <a:latin typeface="Century Gothic"/>
                  <a:cs typeface="Century Gothic"/>
                </a:rPr>
                <a:t>Add labeled images to training data</a:t>
              </a:r>
            </a:p>
          </p:txBody>
        </p:sp>
        <p:sp>
          <p:nvSpPr>
            <p:cNvPr id="339" name="object 5">
              <a:extLst>
                <a:ext uri="{FF2B5EF4-FFF2-40B4-BE49-F238E27FC236}">
                  <a16:creationId xmlns:a16="http://schemas.microsoft.com/office/drawing/2014/main" id="{25335A86-9456-1041-A501-F6B32B028E7C}"/>
                </a:ext>
              </a:extLst>
            </p:cNvPr>
            <p:cNvSpPr txBox="1"/>
            <p:nvPr/>
          </p:nvSpPr>
          <p:spPr>
            <a:xfrm>
              <a:off x="7597916" y="2892963"/>
              <a:ext cx="1239159" cy="292244"/>
            </a:xfrm>
            <a:prstGeom prst="rect">
              <a:avLst/>
            </a:prstGeom>
          </p:spPr>
          <p:txBody>
            <a:bodyPr vert="horz" wrap="square" lIns="0" tIns="0" rIns="0" bIns="0" rtlCol="0">
              <a:spAutoFit/>
            </a:bodyPr>
            <a:lstStyle/>
            <a:p>
              <a:pPr algn="ctr" defTabSz="609585">
                <a:lnSpc>
                  <a:spcPct val="110000"/>
                </a:lnSpc>
                <a:defRPr/>
              </a:pPr>
              <a:r>
                <a:rPr lang="en-US" sz="1200" dirty="0">
                  <a:solidFill>
                    <a:srgbClr val="444444"/>
                  </a:solidFill>
                  <a:latin typeface="Century Gothic"/>
                  <a:cs typeface="Century Gothic"/>
                </a:rPr>
                <a:t>Add labeled images to training data</a:t>
              </a:r>
            </a:p>
          </p:txBody>
        </p:sp>
        <p:sp>
          <p:nvSpPr>
            <p:cNvPr id="340" name="object 5">
              <a:extLst>
                <a:ext uri="{FF2B5EF4-FFF2-40B4-BE49-F238E27FC236}">
                  <a16:creationId xmlns:a16="http://schemas.microsoft.com/office/drawing/2014/main" id="{80DAF78D-6707-7C44-8C60-A1B36A03AA36}"/>
                </a:ext>
              </a:extLst>
            </p:cNvPr>
            <p:cNvSpPr txBox="1"/>
            <p:nvPr/>
          </p:nvSpPr>
          <p:spPr>
            <a:xfrm>
              <a:off x="6280539" y="657289"/>
              <a:ext cx="1239159" cy="139895"/>
            </a:xfrm>
            <a:prstGeom prst="rect">
              <a:avLst/>
            </a:prstGeom>
          </p:spPr>
          <p:txBody>
            <a:bodyPr vert="horz" wrap="square" lIns="0" tIns="0" rIns="0" bIns="0" rtlCol="0">
              <a:spAutoFit/>
            </a:bodyPr>
            <a:lstStyle/>
            <a:p>
              <a:pPr algn="ctr" defTabSz="609585">
                <a:lnSpc>
                  <a:spcPct val="110000"/>
                </a:lnSpc>
                <a:defRPr/>
              </a:pPr>
              <a:r>
                <a:rPr lang="en-US" sz="1200" dirty="0">
                  <a:solidFill>
                    <a:srgbClr val="444444"/>
                  </a:solidFill>
                  <a:latin typeface="Century Gothic"/>
                  <a:cs typeface="Century Gothic"/>
                </a:rPr>
                <a:t>Test images</a:t>
              </a:r>
            </a:p>
          </p:txBody>
        </p:sp>
        <p:sp>
          <p:nvSpPr>
            <p:cNvPr id="16" name="TextBox 15">
              <a:extLst>
                <a:ext uri="{FF2B5EF4-FFF2-40B4-BE49-F238E27FC236}">
                  <a16:creationId xmlns:a16="http://schemas.microsoft.com/office/drawing/2014/main" id="{6D750E1C-730F-244A-95D9-D85855FB83E4}"/>
                </a:ext>
              </a:extLst>
            </p:cNvPr>
            <p:cNvSpPr txBox="1"/>
            <p:nvPr/>
          </p:nvSpPr>
          <p:spPr>
            <a:xfrm>
              <a:off x="7267567" y="1098828"/>
              <a:ext cx="504262" cy="413220"/>
            </a:xfrm>
            <a:prstGeom prst="rect">
              <a:avLst/>
            </a:prstGeom>
            <a:ln w="15875">
              <a:solidFill>
                <a:schemeClr val="accent1"/>
              </a:solidFill>
            </a:ln>
          </p:spPr>
          <p:txBody>
            <a:bodyPr vert="horz" wrap="square" lIns="0" tIns="0" rIns="0" bIns="0" rtlCol="0" anchor="t" anchorCtr="0">
              <a:noAutofit/>
            </a:bodyPr>
            <a:lstStyle/>
            <a:p>
              <a:pPr defTabSz="1219170">
                <a:defRPr/>
              </a:pPr>
              <a:endParaRPr lang="en-US" sz="2400" dirty="0">
                <a:solidFill>
                  <a:srgbClr val="3C3C3B"/>
                </a:solidFill>
                <a:latin typeface="Century Gothic"/>
              </a:endParaRPr>
            </a:p>
          </p:txBody>
        </p:sp>
      </p:grpSp>
    </p:spTree>
    <p:extLst>
      <p:ext uri="{BB962C8B-B14F-4D97-AF65-F5344CB8AC3E}">
        <p14:creationId xmlns:p14="http://schemas.microsoft.com/office/powerpoint/2010/main" val="25889510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9ECF370-4357-7F42-A248-34AFCF9D2EF4}"/>
              </a:ext>
            </a:extLst>
          </p:cNvPr>
          <p:cNvSpPr txBox="1"/>
          <p:nvPr/>
        </p:nvSpPr>
        <p:spPr>
          <a:xfrm>
            <a:off x="403273" y="1091809"/>
            <a:ext cx="1798960" cy="451872"/>
          </a:xfrm>
          <a:prstGeom prst="rect">
            <a:avLst/>
          </a:prstGeom>
        </p:spPr>
        <p:txBody>
          <a:bodyPr vert="horz" wrap="none" lIns="0" tIns="0" rIns="0" bIns="0" rtlCol="0" anchor="t" anchorCtr="0">
            <a:noAutofit/>
          </a:bodyPr>
          <a:lstStyle/>
          <a:p>
            <a:r>
              <a:rPr lang="en-US" sz="2400" dirty="0"/>
              <a:t>Initialization</a:t>
            </a:r>
          </a:p>
        </p:txBody>
      </p:sp>
      <p:sp>
        <p:nvSpPr>
          <p:cNvPr id="2" name="Flowchart: Magnetic Disk 1">
            <a:extLst>
              <a:ext uri="{FF2B5EF4-FFF2-40B4-BE49-F238E27FC236}">
                <a16:creationId xmlns:a16="http://schemas.microsoft.com/office/drawing/2014/main" id="{E810AC2F-781F-4048-A712-7B3753AA04F7}"/>
              </a:ext>
            </a:extLst>
          </p:cNvPr>
          <p:cNvSpPr/>
          <p:nvPr/>
        </p:nvSpPr>
        <p:spPr>
          <a:xfrm>
            <a:off x="3450212" y="638433"/>
            <a:ext cx="810678" cy="779412"/>
          </a:xfrm>
          <a:prstGeom prst="flowChartMagneticDisk">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6"/>
                </a:solidFill>
              </a:rPr>
              <a:t>Data</a:t>
            </a:r>
            <a:endParaRPr lang="en-US" dirty="0">
              <a:solidFill>
                <a:schemeClr val="accent6"/>
              </a:solidFill>
            </a:endParaRPr>
          </a:p>
        </p:txBody>
      </p:sp>
      <p:sp>
        <p:nvSpPr>
          <p:cNvPr id="5" name="Rectangle 4">
            <a:extLst>
              <a:ext uri="{FF2B5EF4-FFF2-40B4-BE49-F238E27FC236}">
                <a16:creationId xmlns:a16="http://schemas.microsoft.com/office/drawing/2014/main" id="{73B28C79-94C8-4BDD-8D85-1367EE28D1DA}"/>
              </a:ext>
            </a:extLst>
          </p:cNvPr>
          <p:cNvSpPr/>
          <p:nvPr/>
        </p:nvSpPr>
        <p:spPr>
          <a:xfrm>
            <a:off x="5458121" y="738021"/>
            <a:ext cx="1522266" cy="580236"/>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6"/>
                </a:solidFill>
              </a:rPr>
              <a:t>Import Data Blocks on Auto Label Tool</a:t>
            </a:r>
          </a:p>
        </p:txBody>
      </p:sp>
      <p:sp>
        <p:nvSpPr>
          <p:cNvPr id="6" name="Trapezoid 5">
            <a:extLst>
              <a:ext uri="{FF2B5EF4-FFF2-40B4-BE49-F238E27FC236}">
                <a16:creationId xmlns:a16="http://schemas.microsoft.com/office/drawing/2014/main" id="{B5B0CD51-7D69-4280-9866-D4566FEBB453}"/>
              </a:ext>
            </a:extLst>
          </p:cNvPr>
          <p:cNvSpPr/>
          <p:nvPr/>
        </p:nvSpPr>
        <p:spPr>
          <a:xfrm>
            <a:off x="5548732" y="1751073"/>
            <a:ext cx="1341043" cy="630059"/>
          </a:xfrm>
          <a:prstGeom prst="trapezoid">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6"/>
                </a:solidFill>
              </a:rPr>
              <a:t>Data Preparation</a:t>
            </a:r>
          </a:p>
        </p:txBody>
      </p:sp>
      <p:sp>
        <p:nvSpPr>
          <p:cNvPr id="7" name="Rectangle 6">
            <a:extLst>
              <a:ext uri="{FF2B5EF4-FFF2-40B4-BE49-F238E27FC236}">
                <a16:creationId xmlns:a16="http://schemas.microsoft.com/office/drawing/2014/main" id="{EBF30BE7-1822-4507-950A-BA1882C88099}"/>
              </a:ext>
            </a:extLst>
          </p:cNvPr>
          <p:cNvSpPr/>
          <p:nvPr/>
        </p:nvSpPr>
        <p:spPr>
          <a:xfrm>
            <a:off x="5458120" y="3077898"/>
            <a:ext cx="1522266" cy="580236"/>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6"/>
                </a:solidFill>
              </a:rPr>
              <a:t>Split Data</a:t>
            </a:r>
          </a:p>
        </p:txBody>
      </p:sp>
      <p:sp>
        <p:nvSpPr>
          <p:cNvPr id="8" name="Rectangle 7">
            <a:extLst>
              <a:ext uri="{FF2B5EF4-FFF2-40B4-BE49-F238E27FC236}">
                <a16:creationId xmlns:a16="http://schemas.microsoft.com/office/drawing/2014/main" id="{89729299-743E-40FF-9610-E17296166BF8}"/>
              </a:ext>
            </a:extLst>
          </p:cNvPr>
          <p:cNvSpPr/>
          <p:nvPr/>
        </p:nvSpPr>
        <p:spPr>
          <a:xfrm>
            <a:off x="1927946" y="4202416"/>
            <a:ext cx="1522266" cy="580236"/>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6"/>
                </a:solidFill>
              </a:rPr>
              <a:t>Model </a:t>
            </a:r>
            <a:r>
              <a:rPr lang="en-US" sz="1200" dirty="0">
                <a:solidFill>
                  <a:schemeClr val="accent6"/>
                </a:solidFill>
              </a:rPr>
              <a:t>Architecture</a:t>
            </a:r>
          </a:p>
        </p:txBody>
      </p:sp>
      <p:sp>
        <p:nvSpPr>
          <p:cNvPr id="9" name="Rectangle 8">
            <a:extLst>
              <a:ext uri="{FF2B5EF4-FFF2-40B4-BE49-F238E27FC236}">
                <a16:creationId xmlns:a16="http://schemas.microsoft.com/office/drawing/2014/main" id="{8BC039FB-30F4-44BC-8374-629E0FEC2DE7}"/>
              </a:ext>
            </a:extLst>
          </p:cNvPr>
          <p:cNvSpPr/>
          <p:nvPr/>
        </p:nvSpPr>
        <p:spPr>
          <a:xfrm>
            <a:off x="5759778" y="5841407"/>
            <a:ext cx="1522266" cy="580236"/>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6"/>
                </a:solidFill>
              </a:rPr>
              <a:t>Score Model</a:t>
            </a:r>
          </a:p>
        </p:txBody>
      </p:sp>
      <p:sp>
        <p:nvSpPr>
          <p:cNvPr id="11" name="Rectangle 10">
            <a:extLst>
              <a:ext uri="{FF2B5EF4-FFF2-40B4-BE49-F238E27FC236}">
                <a16:creationId xmlns:a16="http://schemas.microsoft.com/office/drawing/2014/main" id="{8432E437-650A-491A-B075-1B715965F633}"/>
              </a:ext>
            </a:extLst>
          </p:cNvPr>
          <p:cNvSpPr/>
          <p:nvPr/>
        </p:nvSpPr>
        <p:spPr>
          <a:xfrm>
            <a:off x="4171524" y="4202416"/>
            <a:ext cx="1522266" cy="580236"/>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6"/>
                </a:solidFill>
              </a:rPr>
              <a:t>Train Data</a:t>
            </a:r>
          </a:p>
        </p:txBody>
      </p:sp>
      <p:sp>
        <p:nvSpPr>
          <p:cNvPr id="12" name="Rectangle 11">
            <a:extLst>
              <a:ext uri="{FF2B5EF4-FFF2-40B4-BE49-F238E27FC236}">
                <a16:creationId xmlns:a16="http://schemas.microsoft.com/office/drawing/2014/main" id="{07CD29BB-8098-415D-B52F-E541E47F3F3A}"/>
              </a:ext>
            </a:extLst>
          </p:cNvPr>
          <p:cNvSpPr/>
          <p:nvPr/>
        </p:nvSpPr>
        <p:spPr>
          <a:xfrm>
            <a:off x="6128642" y="4202416"/>
            <a:ext cx="1522266" cy="580236"/>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6"/>
                </a:solidFill>
              </a:rPr>
              <a:t>Cross-Validation Data</a:t>
            </a:r>
          </a:p>
        </p:txBody>
      </p:sp>
      <p:sp>
        <p:nvSpPr>
          <p:cNvPr id="13" name="Rectangle 12">
            <a:extLst>
              <a:ext uri="{FF2B5EF4-FFF2-40B4-BE49-F238E27FC236}">
                <a16:creationId xmlns:a16="http://schemas.microsoft.com/office/drawing/2014/main" id="{5430CB8F-8117-4757-87E9-5C272DE0AFE5}"/>
              </a:ext>
            </a:extLst>
          </p:cNvPr>
          <p:cNvSpPr/>
          <p:nvPr/>
        </p:nvSpPr>
        <p:spPr>
          <a:xfrm>
            <a:off x="3192048" y="5383825"/>
            <a:ext cx="1522266" cy="580236"/>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6"/>
                </a:solidFill>
              </a:rPr>
              <a:t>Train Model</a:t>
            </a:r>
          </a:p>
        </p:txBody>
      </p:sp>
      <p:sp>
        <p:nvSpPr>
          <p:cNvPr id="14" name="Flowchart: Magnetic Disk 13">
            <a:extLst>
              <a:ext uri="{FF2B5EF4-FFF2-40B4-BE49-F238E27FC236}">
                <a16:creationId xmlns:a16="http://schemas.microsoft.com/office/drawing/2014/main" id="{DBA84BC0-6D92-457C-BB3E-C3492F66B06A}"/>
              </a:ext>
            </a:extLst>
          </p:cNvPr>
          <p:cNvSpPr/>
          <p:nvPr/>
        </p:nvSpPr>
        <p:spPr>
          <a:xfrm>
            <a:off x="8768500" y="5602081"/>
            <a:ext cx="1101364" cy="1058887"/>
          </a:xfrm>
          <a:prstGeom prst="flowChartMagneticDisk">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6"/>
                </a:solidFill>
              </a:rPr>
              <a:t>Model / Metadata Repository</a:t>
            </a:r>
            <a:endParaRPr lang="en-US" sz="1600" dirty="0">
              <a:solidFill>
                <a:schemeClr val="accent6"/>
              </a:solidFill>
            </a:endParaRPr>
          </a:p>
        </p:txBody>
      </p:sp>
      <p:cxnSp>
        <p:nvCxnSpPr>
          <p:cNvPr id="16" name="Straight Arrow Connector 15">
            <a:extLst>
              <a:ext uri="{FF2B5EF4-FFF2-40B4-BE49-F238E27FC236}">
                <a16:creationId xmlns:a16="http://schemas.microsoft.com/office/drawing/2014/main" id="{D03C704A-59E7-44EF-A1A8-DF8BA8B4E946}"/>
              </a:ext>
            </a:extLst>
          </p:cNvPr>
          <p:cNvCxnSpPr>
            <a:stCxn id="2" idx="4"/>
            <a:endCxn id="5" idx="1"/>
          </p:cNvCxnSpPr>
          <p:nvPr/>
        </p:nvCxnSpPr>
        <p:spPr>
          <a:xfrm>
            <a:off x="4260890" y="1028139"/>
            <a:ext cx="119723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28DFF9D-71CE-4B5D-8409-DEA0ABC5F917}"/>
              </a:ext>
            </a:extLst>
          </p:cNvPr>
          <p:cNvCxnSpPr>
            <a:stCxn id="5" idx="2"/>
            <a:endCxn id="6" idx="0"/>
          </p:cNvCxnSpPr>
          <p:nvPr/>
        </p:nvCxnSpPr>
        <p:spPr>
          <a:xfrm>
            <a:off x="6219254" y="1318257"/>
            <a:ext cx="0" cy="4328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94EBD662-7032-459B-A5DB-33DC6BE67205}"/>
              </a:ext>
            </a:extLst>
          </p:cNvPr>
          <p:cNvCxnSpPr>
            <a:stCxn id="6" idx="2"/>
            <a:endCxn id="7" idx="0"/>
          </p:cNvCxnSpPr>
          <p:nvPr/>
        </p:nvCxnSpPr>
        <p:spPr>
          <a:xfrm flipH="1">
            <a:off x="6219253" y="2381132"/>
            <a:ext cx="1" cy="6967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EC4F6B03-B87F-4984-88E9-D6F969392A6B}"/>
              </a:ext>
            </a:extLst>
          </p:cNvPr>
          <p:cNvCxnSpPr>
            <a:stCxn id="8" idx="2"/>
            <a:endCxn id="13" idx="0"/>
          </p:cNvCxnSpPr>
          <p:nvPr/>
        </p:nvCxnSpPr>
        <p:spPr>
          <a:xfrm rot="16200000" flipH="1">
            <a:off x="3020544" y="4451187"/>
            <a:ext cx="601173" cy="126410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5F7617C1-49EE-4DD3-899E-EA700C2C0CA1}"/>
              </a:ext>
            </a:extLst>
          </p:cNvPr>
          <p:cNvCxnSpPr>
            <a:stCxn id="11" idx="2"/>
            <a:endCxn id="13" idx="0"/>
          </p:cNvCxnSpPr>
          <p:nvPr/>
        </p:nvCxnSpPr>
        <p:spPr>
          <a:xfrm rot="5400000">
            <a:off x="4142333" y="4593500"/>
            <a:ext cx="601173" cy="97947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Connector: Elbow 29">
            <a:extLst>
              <a:ext uri="{FF2B5EF4-FFF2-40B4-BE49-F238E27FC236}">
                <a16:creationId xmlns:a16="http://schemas.microsoft.com/office/drawing/2014/main" id="{F3D6A2CA-2AB7-4C93-ABF5-4BDAB0FD1075}"/>
              </a:ext>
            </a:extLst>
          </p:cNvPr>
          <p:cNvCxnSpPr>
            <a:stCxn id="13" idx="2"/>
            <a:endCxn id="9" idx="1"/>
          </p:cNvCxnSpPr>
          <p:nvPr/>
        </p:nvCxnSpPr>
        <p:spPr>
          <a:xfrm rot="16200000" flipH="1">
            <a:off x="4772747" y="5144494"/>
            <a:ext cx="167464" cy="1806597"/>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2F37CC84-CD81-44C2-A1B1-29CBDD804039}"/>
              </a:ext>
            </a:extLst>
          </p:cNvPr>
          <p:cNvCxnSpPr>
            <a:stCxn id="12" idx="2"/>
            <a:endCxn id="9" idx="0"/>
          </p:cNvCxnSpPr>
          <p:nvPr/>
        </p:nvCxnSpPr>
        <p:spPr>
          <a:xfrm rot="5400000">
            <a:off x="6175966" y="5127597"/>
            <a:ext cx="1058755" cy="36886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D730D3A1-7409-460E-BCAA-6D7DE11DAE8D}"/>
              </a:ext>
            </a:extLst>
          </p:cNvPr>
          <p:cNvCxnSpPr>
            <a:stCxn id="9" idx="3"/>
            <a:endCxn id="14" idx="2"/>
          </p:cNvCxnSpPr>
          <p:nvPr/>
        </p:nvCxnSpPr>
        <p:spPr>
          <a:xfrm>
            <a:off x="7282044" y="6131525"/>
            <a:ext cx="148645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Connector: Elbow 39">
            <a:extLst>
              <a:ext uri="{FF2B5EF4-FFF2-40B4-BE49-F238E27FC236}">
                <a16:creationId xmlns:a16="http://schemas.microsoft.com/office/drawing/2014/main" id="{406F11AE-76A7-4468-B80B-D42872B418C9}"/>
              </a:ext>
            </a:extLst>
          </p:cNvPr>
          <p:cNvCxnSpPr>
            <a:stCxn id="7" idx="2"/>
            <a:endCxn id="11" idx="0"/>
          </p:cNvCxnSpPr>
          <p:nvPr/>
        </p:nvCxnSpPr>
        <p:spPr>
          <a:xfrm rot="5400000">
            <a:off x="5303814" y="3286977"/>
            <a:ext cx="544282" cy="128659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Connector: Elbow 41">
            <a:extLst>
              <a:ext uri="{FF2B5EF4-FFF2-40B4-BE49-F238E27FC236}">
                <a16:creationId xmlns:a16="http://schemas.microsoft.com/office/drawing/2014/main" id="{B4C5F128-EC35-4BD0-81CC-45623779E643}"/>
              </a:ext>
            </a:extLst>
          </p:cNvPr>
          <p:cNvCxnSpPr>
            <a:stCxn id="7" idx="2"/>
            <a:endCxn id="12" idx="0"/>
          </p:cNvCxnSpPr>
          <p:nvPr/>
        </p:nvCxnSpPr>
        <p:spPr>
          <a:xfrm rot="16200000" flipH="1">
            <a:off x="6282373" y="3595014"/>
            <a:ext cx="544282" cy="67052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DAB92A75-B467-4029-9EEC-6721B0EEF898}"/>
              </a:ext>
            </a:extLst>
          </p:cNvPr>
          <p:cNvSpPr txBox="1"/>
          <p:nvPr/>
        </p:nvSpPr>
        <p:spPr>
          <a:xfrm>
            <a:off x="5708797" y="2561638"/>
            <a:ext cx="1095172" cy="276999"/>
          </a:xfrm>
          <a:prstGeom prst="rect">
            <a:avLst/>
          </a:prstGeom>
          <a:ln>
            <a:solidFill>
              <a:schemeClr val="bg1"/>
            </a:solidFill>
          </a:ln>
        </p:spPr>
        <p:style>
          <a:lnRef idx="2">
            <a:schemeClr val="accent5"/>
          </a:lnRef>
          <a:fillRef idx="1">
            <a:schemeClr val="lt1"/>
          </a:fillRef>
          <a:effectRef idx="0">
            <a:schemeClr val="accent5"/>
          </a:effectRef>
          <a:fontRef idx="minor">
            <a:schemeClr val="dk1"/>
          </a:fontRef>
        </p:style>
        <p:txBody>
          <a:bodyPr wrap="none" rtlCol="0">
            <a:spAutoFit/>
          </a:bodyPr>
          <a:lstStyle/>
          <a:p>
            <a:r>
              <a:rPr lang="en-US" sz="1200" dirty="0"/>
              <a:t>Labeled Data</a:t>
            </a:r>
          </a:p>
        </p:txBody>
      </p:sp>
      <p:sp>
        <p:nvSpPr>
          <p:cNvPr id="47" name="TextBox 46">
            <a:extLst>
              <a:ext uri="{FF2B5EF4-FFF2-40B4-BE49-F238E27FC236}">
                <a16:creationId xmlns:a16="http://schemas.microsoft.com/office/drawing/2014/main" id="{D15B3812-5674-41E8-8BCD-AB7135A0172D}"/>
              </a:ext>
            </a:extLst>
          </p:cNvPr>
          <p:cNvSpPr txBox="1"/>
          <p:nvPr/>
        </p:nvSpPr>
        <p:spPr>
          <a:xfrm>
            <a:off x="5567733" y="108670"/>
            <a:ext cx="1377300" cy="369332"/>
          </a:xfrm>
          <a:prstGeom prst="rect">
            <a:avLst/>
          </a:prstGeom>
          <a:noFill/>
        </p:spPr>
        <p:txBody>
          <a:bodyPr wrap="none" rtlCol="0">
            <a:spAutoFit/>
          </a:bodyPr>
          <a:lstStyle/>
          <a:p>
            <a:r>
              <a:rPr lang="en-US" b="1" u="sng" dirty="0"/>
              <a:t>Auto Label</a:t>
            </a:r>
          </a:p>
        </p:txBody>
      </p:sp>
    </p:spTree>
    <p:extLst>
      <p:ext uri="{BB962C8B-B14F-4D97-AF65-F5344CB8AC3E}">
        <p14:creationId xmlns:p14="http://schemas.microsoft.com/office/powerpoint/2010/main" val="1116484717"/>
      </p:ext>
    </p:extLst>
  </p:cSld>
  <p:clrMapOvr>
    <a:masterClrMapping/>
  </p:clrMapOvr>
  <p:transition spd="med">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9ECF370-4357-7F42-A248-34AFCF9D2EF4}"/>
              </a:ext>
            </a:extLst>
          </p:cNvPr>
          <p:cNvSpPr txBox="1"/>
          <p:nvPr/>
        </p:nvSpPr>
        <p:spPr>
          <a:xfrm>
            <a:off x="403273" y="1091809"/>
            <a:ext cx="1798960" cy="451872"/>
          </a:xfrm>
          <a:prstGeom prst="rect">
            <a:avLst/>
          </a:prstGeom>
        </p:spPr>
        <p:txBody>
          <a:bodyPr vert="horz" wrap="none" lIns="0" tIns="0" rIns="0" bIns="0" rtlCol="0" anchor="t" anchorCtr="0">
            <a:noAutofit/>
          </a:bodyPr>
          <a:lstStyle/>
          <a:p>
            <a:r>
              <a:rPr lang="en-US" sz="2400" dirty="0"/>
              <a:t>Iteration</a:t>
            </a:r>
          </a:p>
        </p:txBody>
      </p:sp>
      <p:sp>
        <p:nvSpPr>
          <p:cNvPr id="2" name="Flowchart: Magnetic Disk 1">
            <a:extLst>
              <a:ext uri="{FF2B5EF4-FFF2-40B4-BE49-F238E27FC236}">
                <a16:creationId xmlns:a16="http://schemas.microsoft.com/office/drawing/2014/main" id="{E810AC2F-781F-4048-A712-7B3753AA04F7}"/>
              </a:ext>
            </a:extLst>
          </p:cNvPr>
          <p:cNvSpPr/>
          <p:nvPr/>
        </p:nvSpPr>
        <p:spPr>
          <a:xfrm>
            <a:off x="3450212" y="487601"/>
            <a:ext cx="810678" cy="779412"/>
          </a:xfrm>
          <a:prstGeom prst="flowChartMagneticDisk">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6"/>
                </a:solidFill>
              </a:rPr>
              <a:t>New Data</a:t>
            </a:r>
            <a:endParaRPr lang="en-US" dirty="0">
              <a:solidFill>
                <a:schemeClr val="accent6"/>
              </a:solidFill>
            </a:endParaRPr>
          </a:p>
        </p:txBody>
      </p:sp>
      <p:sp>
        <p:nvSpPr>
          <p:cNvPr id="5" name="Rectangle 4">
            <a:extLst>
              <a:ext uri="{FF2B5EF4-FFF2-40B4-BE49-F238E27FC236}">
                <a16:creationId xmlns:a16="http://schemas.microsoft.com/office/drawing/2014/main" id="{73B28C79-94C8-4BDD-8D85-1367EE28D1DA}"/>
              </a:ext>
            </a:extLst>
          </p:cNvPr>
          <p:cNvSpPr/>
          <p:nvPr/>
        </p:nvSpPr>
        <p:spPr>
          <a:xfrm>
            <a:off x="5458121" y="587189"/>
            <a:ext cx="1522266" cy="580236"/>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6"/>
                </a:solidFill>
              </a:rPr>
              <a:t>Import Block of Data on Auto Label Tool</a:t>
            </a:r>
          </a:p>
        </p:txBody>
      </p:sp>
      <p:sp>
        <p:nvSpPr>
          <p:cNvPr id="9" name="Rectangle 8">
            <a:extLst>
              <a:ext uri="{FF2B5EF4-FFF2-40B4-BE49-F238E27FC236}">
                <a16:creationId xmlns:a16="http://schemas.microsoft.com/office/drawing/2014/main" id="{8BC039FB-30F4-44BC-8374-629E0FEC2DE7}"/>
              </a:ext>
            </a:extLst>
          </p:cNvPr>
          <p:cNvSpPr/>
          <p:nvPr/>
        </p:nvSpPr>
        <p:spPr>
          <a:xfrm>
            <a:off x="5759778" y="5690575"/>
            <a:ext cx="1522266" cy="580236"/>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6"/>
                </a:solidFill>
              </a:rPr>
              <a:t>Score Model</a:t>
            </a:r>
          </a:p>
        </p:txBody>
      </p:sp>
      <p:sp>
        <p:nvSpPr>
          <p:cNvPr id="11" name="Rectangle 10">
            <a:extLst>
              <a:ext uri="{FF2B5EF4-FFF2-40B4-BE49-F238E27FC236}">
                <a16:creationId xmlns:a16="http://schemas.microsoft.com/office/drawing/2014/main" id="{8432E437-650A-491A-B075-1B715965F633}"/>
              </a:ext>
            </a:extLst>
          </p:cNvPr>
          <p:cNvSpPr/>
          <p:nvPr/>
        </p:nvSpPr>
        <p:spPr>
          <a:xfrm>
            <a:off x="2559997" y="2870175"/>
            <a:ext cx="1522266" cy="580236"/>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6"/>
                </a:solidFill>
              </a:rPr>
              <a:t>Training Data</a:t>
            </a:r>
          </a:p>
        </p:txBody>
      </p:sp>
      <p:sp>
        <p:nvSpPr>
          <p:cNvPr id="12" name="Rectangle 11">
            <a:extLst>
              <a:ext uri="{FF2B5EF4-FFF2-40B4-BE49-F238E27FC236}">
                <a16:creationId xmlns:a16="http://schemas.microsoft.com/office/drawing/2014/main" id="{07CD29BB-8098-415D-B52F-E541E47F3F3A}"/>
              </a:ext>
            </a:extLst>
          </p:cNvPr>
          <p:cNvSpPr/>
          <p:nvPr/>
        </p:nvSpPr>
        <p:spPr>
          <a:xfrm>
            <a:off x="5759778" y="4845617"/>
            <a:ext cx="1522266" cy="580236"/>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6"/>
                </a:solidFill>
              </a:rPr>
              <a:t>Cross Validation Data</a:t>
            </a:r>
          </a:p>
        </p:txBody>
      </p:sp>
      <p:sp>
        <p:nvSpPr>
          <p:cNvPr id="13" name="Rectangle 12">
            <a:extLst>
              <a:ext uri="{FF2B5EF4-FFF2-40B4-BE49-F238E27FC236}">
                <a16:creationId xmlns:a16="http://schemas.microsoft.com/office/drawing/2014/main" id="{5430CB8F-8117-4757-87E9-5C272DE0AFE5}"/>
              </a:ext>
            </a:extLst>
          </p:cNvPr>
          <p:cNvSpPr/>
          <p:nvPr/>
        </p:nvSpPr>
        <p:spPr>
          <a:xfrm>
            <a:off x="3192048" y="5232993"/>
            <a:ext cx="1522266" cy="580236"/>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6"/>
                </a:solidFill>
              </a:rPr>
              <a:t>Train Model</a:t>
            </a:r>
          </a:p>
        </p:txBody>
      </p:sp>
      <p:sp>
        <p:nvSpPr>
          <p:cNvPr id="14" name="Flowchart: Magnetic Disk 13">
            <a:extLst>
              <a:ext uri="{FF2B5EF4-FFF2-40B4-BE49-F238E27FC236}">
                <a16:creationId xmlns:a16="http://schemas.microsoft.com/office/drawing/2014/main" id="{DBA84BC0-6D92-457C-BB3E-C3492F66B06A}"/>
              </a:ext>
            </a:extLst>
          </p:cNvPr>
          <p:cNvSpPr/>
          <p:nvPr/>
        </p:nvSpPr>
        <p:spPr>
          <a:xfrm>
            <a:off x="8768500" y="5451249"/>
            <a:ext cx="1101364" cy="1058887"/>
          </a:xfrm>
          <a:prstGeom prst="flowChartMagneticDisk">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6"/>
                </a:solidFill>
              </a:rPr>
              <a:t>Model / Metadata Repository</a:t>
            </a:r>
            <a:endParaRPr lang="en-US" sz="1600" dirty="0">
              <a:solidFill>
                <a:schemeClr val="accent6"/>
              </a:solidFill>
            </a:endParaRPr>
          </a:p>
        </p:txBody>
      </p:sp>
      <p:cxnSp>
        <p:nvCxnSpPr>
          <p:cNvPr id="16" name="Straight Arrow Connector 15">
            <a:extLst>
              <a:ext uri="{FF2B5EF4-FFF2-40B4-BE49-F238E27FC236}">
                <a16:creationId xmlns:a16="http://schemas.microsoft.com/office/drawing/2014/main" id="{D03C704A-59E7-44EF-A1A8-DF8BA8B4E946}"/>
              </a:ext>
            </a:extLst>
          </p:cNvPr>
          <p:cNvCxnSpPr>
            <a:stCxn id="2" idx="4"/>
            <a:endCxn id="5" idx="1"/>
          </p:cNvCxnSpPr>
          <p:nvPr/>
        </p:nvCxnSpPr>
        <p:spPr>
          <a:xfrm>
            <a:off x="4260890" y="877307"/>
            <a:ext cx="119723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28DFF9D-71CE-4B5D-8409-DEA0ABC5F917}"/>
              </a:ext>
            </a:extLst>
          </p:cNvPr>
          <p:cNvCxnSpPr>
            <a:cxnSpLocks/>
            <a:stCxn id="5" idx="2"/>
            <a:endCxn id="23" idx="0"/>
          </p:cNvCxnSpPr>
          <p:nvPr/>
        </p:nvCxnSpPr>
        <p:spPr>
          <a:xfrm flipH="1">
            <a:off x="6219253" y="1167425"/>
            <a:ext cx="1" cy="4785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Connector: Elbow 29">
            <a:extLst>
              <a:ext uri="{FF2B5EF4-FFF2-40B4-BE49-F238E27FC236}">
                <a16:creationId xmlns:a16="http://schemas.microsoft.com/office/drawing/2014/main" id="{F3D6A2CA-2AB7-4C93-ABF5-4BDAB0FD1075}"/>
              </a:ext>
            </a:extLst>
          </p:cNvPr>
          <p:cNvCxnSpPr>
            <a:stCxn id="13" idx="2"/>
            <a:endCxn id="9" idx="1"/>
          </p:cNvCxnSpPr>
          <p:nvPr/>
        </p:nvCxnSpPr>
        <p:spPr>
          <a:xfrm rot="16200000" flipH="1">
            <a:off x="4772747" y="4993662"/>
            <a:ext cx="167464" cy="1806597"/>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D730D3A1-7409-460E-BCAA-6D7DE11DAE8D}"/>
              </a:ext>
            </a:extLst>
          </p:cNvPr>
          <p:cNvCxnSpPr>
            <a:stCxn id="9" idx="3"/>
            <a:endCxn id="14" idx="2"/>
          </p:cNvCxnSpPr>
          <p:nvPr/>
        </p:nvCxnSpPr>
        <p:spPr>
          <a:xfrm>
            <a:off x="7282044" y="5980693"/>
            <a:ext cx="148645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A86A410A-6C74-4A49-B98D-8A5C58348588}"/>
              </a:ext>
            </a:extLst>
          </p:cNvPr>
          <p:cNvSpPr/>
          <p:nvPr/>
        </p:nvSpPr>
        <p:spPr>
          <a:xfrm>
            <a:off x="5458120" y="1645944"/>
            <a:ext cx="1522266" cy="580236"/>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6"/>
                </a:solidFill>
              </a:rPr>
              <a:t>Model Inference</a:t>
            </a:r>
          </a:p>
        </p:txBody>
      </p:sp>
      <p:sp>
        <p:nvSpPr>
          <p:cNvPr id="25" name="Trapezoid 24">
            <a:extLst>
              <a:ext uri="{FF2B5EF4-FFF2-40B4-BE49-F238E27FC236}">
                <a16:creationId xmlns:a16="http://schemas.microsoft.com/office/drawing/2014/main" id="{400D1310-8EB5-4F2C-B1AB-E128A0AE0A41}"/>
              </a:ext>
            </a:extLst>
          </p:cNvPr>
          <p:cNvSpPr/>
          <p:nvPr/>
        </p:nvSpPr>
        <p:spPr>
          <a:xfrm>
            <a:off x="5392132" y="2841289"/>
            <a:ext cx="1678866" cy="630059"/>
          </a:xfrm>
          <a:prstGeom prst="trapezoid">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6"/>
                </a:solidFill>
              </a:rPr>
              <a:t>Human assisted</a:t>
            </a:r>
          </a:p>
          <a:p>
            <a:pPr algn="ctr"/>
            <a:r>
              <a:rPr lang="en-US" sz="1200" dirty="0">
                <a:solidFill>
                  <a:schemeClr val="accent6"/>
                </a:solidFill>
              </a:rPr>
              <a:t>Quality Control</a:t>
            </a:r>
          </a:p>
        </p:txBody>
      </p:sp>
      <p:cxnSp>
        <p:nvCxnSpPr>
          <p:cNvPr id="27" name="Straight Arrow Connector 26">
            <a:extLst>
              <a:ext uri="{FF2B5EF4-FFF2-40B4-BE49-F238E27FC236}">
                <a16:creationId xmlns:a16="http://schemas.microsoft.com/office/drawing/2014/main" id="{2A590760-CA08-4196-822F-CC46F322B927}"/>
              </a:ext>
            </a:extLst>
          </p:cNvPr>
          <p:cNvCxnSpPr>
            <a:cxnSpLocks/>
            <a:stCxn id="23" idx="2"/>
            <a:endCxn id="25" idx="0"/>
          </p:cNvCxnSpPr>
          <p:nvPr/>
        </p:nvCxnSpPr>
        <p:spPr>
          <a:xfrm>
            <a:off x="6219253" y="2226180"/>
            <a:ext cx="12312" cy="6151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05CD686-713C-4CD1-9889-E94A15545AE0}"/>
              </a:ext>
            </a:extLst>
          </p:cNvPr>
          <p:cNvCxnSpPr>
            <a:cxnSpLocks/>
            <a:stCxn id="25" idx="1"/>
            <a:endCxn id="11" idx="3"/>
          </p:cNvCxnSpPr>
          <p:nvPr/>
        </p:nvCxnSpPr>
        <p:spPr>
          <a:xfrm flipH="1">
            <a:off x="4082263" y="3156319"/>
            <a:ext cx="1388626" cy="39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Connector: Elbow 40">
            <a:extLst>
              <a:ext uri="{FF2B5EF4-FFF2-40B4-BE49-F238E27FC236}">
                <a16:creationId xmlns:a16="http://schemas.microsoft.com/office/drawing/2014/main" id="{81CB58B3-1B53-4097-8681-94D887DDEBFB}"/>
              </a:ext>
            </a:extLst>
          </p:cNvPr>
          <p:cNvCxnSpPr>
            <a:cxnSpLocks/>
            <a:stCxn id="11" idx="2"/>
            <a:endCxn id="13" idx="0"/>
          </p:cNvCxnSpPr>
          <p:nvPr/>
        </p:nvCxnSpPr>
        <p:spPr>
          <a:xfrm rot="16200000" flipH="1">
            <a:off x="2745864" y="4025676"/>
            <a:ext cx="1782582" cy="63205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Connector: Elbow 45">
            <a:extLst>
              <a:ext uri="{FF2B5EF4-FFF2-40B4-BE49-F238E27FC236}">
                <a16:creationId xmlns:a16="http://schemas.microsoft.com/office/drawing/2014/main" id="{FED10227-5A59-40BE-B9A2-C166A4334DC5}"/>
              </a:ext>
            </a:extLst>
          </p:cNvPr>
          <p:cNvCxnSpPr>
            <a:stCxn id="14" idx="1"/>
            <a:endCxn id="23" idx="3"/>
          </p:cNvCxnSpPr>
          <p:nvPr/>
        </p:nvCxnSpPr>
        <p:spPr>
          <a:xfrm rot="16200000" flipV="1">
            <a:off x="6392191" y="2524258"/>
            <a:ext cx="3515187" cy="233879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Connector: Elbow 47">
            <a:extLst>
              <a:ext uri="{FF2B5EF4-FFF2-40B4-BE49-F238E27FC236}">
                <a16:creationId xmlns:a16="http://schemas.microsoft.com/office/drawing/2014/main" id="{C86E6B7D-FCF6-4ACB-B4AA-C7863D6690DC}"/>
              </a:ext>
            </a:extLst>
          </p:cNvPr>
          <p:cNvCxnSpPr>
            <a:stCxn id="14" idx="3"/>
            <a:endCxn id="13" idx="1"/>
          </p:cNvCxnSpPr>
          <p:nvPr/>
        </p:nvCxnSpPr>
        <p:spPr>
          <a:xfrm rot="5400000" flipH="1">
            <a:off x="5762102" y="2953057"/>
            <a:ext cx="987025" cy="6127134"/>
          </a:xfrm>
          <a:prstGeom prst="bentConnector4">
            <a:avLst>
              <a:gd name="adj1" fmla="val -23161"/>
              <a:gd name="adj2" fmla="val 103731"/>
            </a:avLst>
          </a:prstGeom>
          <a:ln>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3EC7F860-16C4-4A5B-8646-AEE839EEE2B1}"/>
              </a:ext>
            </a:extLst>
          </p:cNvPr>
          <p:cNvSpPr txBox="1"/>
          <p:nvPr/>
        </p:nvSpPr>
        <p:spPr>
          <a:xfrm>
            <a:off x="4980374" y="6510136"/>
            <a:ext cx="2231252" cy="276999"/>
          </a:xfrm>
          <a:prstGeom prst="rect">
            <a:avLst/>
          </a:prstGeom>
          <a:ln>
            <a:solidFill>
              <a:schemeClr val="bg1"/>
            </a:solidFill>
          </a:ln>
        </p:spPr>
        <p:style>
          <a:lnRef idx="2">
            <a:schemeClr val="accent5"/>
          </a:lnRef>
          <a:fillRef idx="1">
            <a:schemeClr val="lt1"/>
          </a:fillRef>
          <a:effectRef idx="0">
            <a:schemeClr val="accent5"/>
          </a:effectRef>
          <a:fontRef idx="minor">
            <a:schemeClr val="dk1"/>
          </a:fontRef>
        </p:style>
        <p:txBody>
          <a:bodyPr wrap="none" rtlCol="0">
            <a:spAutoFit/>
          </a:bodyPr>
          <a:lstStyle/>
          <a:p>
            <a:r>
              <a:rPr lang="en-US" sz="1200" dirty="0"/>
              <a:t>Retrieve Latest Trained Model</a:t>
            </a:r>
          </a:p>
        </p:txBody>
      </p:sp>
      <p:sp>
        <p:nvSpPr>
          <p:cNvPr id="50" name="TextBox 49">
            <a:extLst>
              <a:ext uri="{FF2B5EF4-FFF2-40B4-BE49-F238E27FC236}">
                <a16:creationId xmlns:a16="http://schemas.microsoft.com/office/drawing/2014/main" id="{6320CBA4-496B-48A0-9E9B-589850963D2C}"/>
              </a:ext>
            </a:extLst>
          </p:cNvPr>
          <p:cNvSpPr txBox="1"/>
          <p:nvPr/>
        </p:nvSpPr>
        <p:spPr>
          <a:xfrm>
            <a:off x="7087930" y="1623132"/>
            <a:ext cx="2231252" cy="276999"/>
          </a:xfrm>
          <a:prstGeom prst="rect">
            <a:avLst/>
          </a:prstGeom>
          <a:ln>
            <a:solidFill>
              <a:schemeClr val="bg1"/>
            </a:solidFill>
          </a:ln>
        </p:spPr>
        <p:style>
          <a:lnRef idx="2">
            <a:schemeClr val="accent5"/>
          </a:lnRef>
          <a:fillRef idx="1">
            <a:schemeClr val="lt1"/>
          </a:fillRef>
          <a:effectRef idx="0">
            <a:schemeClr val="accent5"/>
          </a:effectRef>
          <a:fontRef idx="minor">
            <a:schemeClr val="dk1"/>
          </a:fontRef>
        </p:style>
        <p:txBody>
          <a:bodyPr wrap="none" rtlCol="0">
            <a:spAutoFit/>
          </a:bodyPr>
          <a:lstStyle/>
          <a:p>
            <a:r>
              <a:rPr lang="en-US" sz="1200" dirty="0"/>
              <a:t>Retrieve Latest Trained Model</a:t>
            </a:r>
          </a:p>
        </p:txBody>
      </p:sp>
      <p:cxnSp>
        <p:nvCxnSpPr>
          <p:cNvPr id="54" name="Straight Arrow Connector 53">
            <a:extLst>
              <a:ext uri="{FF2B5EF4-FFF2-40B4-BE49-F238E27FC236}">
                <a16:creationId xmlns:a16="http://schemas.microsoft.com/office/drawing/2014/main" id="{8765C182-EF6F-454C-A957-DFB359EF05D5}"/>
              </a:ext>
            </a:extLst>
          </p:cNvPr>
          <p:cNvCxnSpPr>
            <a:stCxn id="12" idx="2"/>
            <a:endCxn id="9" idx="0"/>
          </p:cNvCxnSpPr>
          <p:nvPr/>
        </p:nvCxnSpPr>
        <p:spPr>
          <a:xfrm>
            <a:off x="6520911" y="5425853"/>
            <a:ext cx="0" cy="2647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23687311-8E83-4DC9-9FFE-143BD87555D6}"/>
              </a:ext>
            </a:extLst>
          </p:cNvPr>
          <p:cNvSpPr txBox="1"/>
          <p:nvPr/>
        </p:nvSpPr>
        <p:spPr>
          <a:xfrm>
            <a:off x="4265662" y="2455518"/>
            <a:ext cx="1043876" cy="646331"/>
          </a:xfrm>
          <a:prstGeom prst="rect">
            <a:avLst/>
          </a:prstGeom>
          <a:ln>
            <a:solidFill>
              <a:schemeClr val="bg1"/>
            </a:solidFill>
          </a:ln>
        </p:spPr>
        <p:style>
          <a:lnRef idx="2">
            <a:schemeClr val="accent5"/>
          </a:lnRef>
          <a:fillRef idx="1">
            <a:schemeClr val="lt1"/>
          </a:fillRef>
          <a:effectRef idx="0">
            <a:schemeClr val="accent5"/>
          </a:effectRef>
          <a:fontRef idx="minor">
            <a:schemeClr val="dk1"/>
          </a:fontRef>
        </p:style>
        <p:txBody>
          <a:bodyPr wrap="none" rtlCol="0">
            <a:spAutoFit/>
          </a:bodyPr>
          <a:lstStyle/>
          <a:p>
            <a:pPr algn="ctr"/>
            <a:r>
              <a:rPr lang="en-US" sz="1200" dirty="0"/>
              <a:t>Add Labeled</a:t>
            </a:r>
          </a:p>
          <a:p>
            <a:pPr algn="ctr"/>
            <a:r>
              <a:rPr lang="en-US" sz="1200" dirty="0"/>
              <a:t>Images to </a:t>
            </a:r>
          </a:p>
          <a:p>
            <a:pPr algn="ctr"/>
            <a:r>
              <a:rPr lang="en-US" sz="1200" dirty="0"/>
              <a:t>training data</a:t>
            </a:r>
          </a:p>
        </p:txBody>
      </p:sp>
      <p:sp>
        <p:nvSpPr>
          <p:cNvPr id="57" name="TextBox 56">
            <a:extLst>
              <a:ext uri="{FF2B5EF4-FFF2-40B4-BE49-F238E27FC236}">
                <a16:creationId xmlns:a16="http://schemas.microsoft.com/office/drawing/2014/main" id="{1732CFFF-B694-435E-AB2B-A01E45837A71}"/>
              </a:ext>
            </a:extLst>
          </p:cNvPr>
          <p:cNvSpPr txBox="1"/>
          <p:nvPr/>
        </p:nvSpPr>
        <p:spPr>
          <a:xfrm>
            <a:off x="5567733" y="108670"/>
            <a:ext cx="1377300" cy="369332"/>
          </a:xfrm>
          <a:prstGeom prst="rect">
            <a:avLst/>
          </a:prstGeom>
          <a:noFill/>
        </p:spPr>
        <p:txBody>
          <a:bodyPr wrap="none" rtlCol="0">
            <a:spAutoFit/>
          </a:bodyPr>
          <a:lstStyle/>
          <a:p>
            <a:r>
              <a:rPr lang="en-US" b="1" u="sng" dirty="0"/>
              <a:t>Auto Label</a:t>
            </a:r>
          </a:p>
        </p:txBody>
      </p:sp>
    </p:spTree>
    <p:extLst>
      <p:ext uri="{BB962C8B-B14F-4D97-AF65-F5344CB8AC3E}">
        <p14:creationId xmlns:p14="http://schemas.microsoft.com/office/powerpoint/2010/main" val="1434669668"/>
      </p:ext>
    </p:extLst>
  </p:cSld>
  <p:clrMapOvr>
    <a:masterClrMapping/>
  </p:clrMapOvr>
  <p:transition spd="med">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96A6F17-1B75-402F-A5D0-E7197A116B57}"/>
              </a:ext>
            </a:extLst>
          </p:cNvPr>
          <p:cNvSpPr>
            <a:spLocks noGrp="1"/>
          </p:cNvSpPr>
          <p:nvPr>
            <p:ph type="title"/>
          </p:nvPr>
        </p:nvSpPr>
        <p:spPr>
          <a:xfrm>
            <a:off x="613859" y="70176"/>
            <a:ext cx="10515600" cy="715294"/>
          </a:xfrm>
        </p:spPr>
        <p:txBody>
          <a:bodyPr/>
          <a:lstStyle/>
          <a:p>
            <a:r>
              <a:rPr lang="en-US" dirty="0"/>
              <a:t>Yolo</a:t>
            </a:r>
          </a:p>
        </p:txBody>
      </p:sp>
      <p:pic>
        <p:nvPicPr>
          <p:cNvPr id="2" name="Picture 1">
            <a:extLst>
              <a:ext uri="{FF2B5EF4-FFF2-40B4-BE49-F238E27FC236}">
                <a16:creationId xmlns:a16="http://schemas.microsoft.com/office/drawing/2014/main" id="{9B50A664-4BD8-694D-9542-C37678196827}"/>
              </a:ext>
            </a:extLst>
          </p:cNvPr>
          <p:cNvPicPr>
            <a:picLocks noChangeAspect="1"/>
          </p:cNvPicPr>
          <p:nvPr/>
        </p:nvPicPr>
        <p:blipFill>
          <a:blip r:embed="rId2"/>
          <a:stretch>
            <a:fillRect/>
          </a:stretch>
        </p:blipFill>
        <p:spPr>
          <a:xfrm>
            <a:off x="459923" y="1306586"/>
            <a:ext cx="2090329" cy="3349304"/>
          </a:xfrm>
          <a:prstGeom prst="rect">
            <a:avLst/>
          </a:prstGeom>
        </p:spPr>
      </p:pic>
      <p:pic>
        <p:nvPicPr>
          <p:cNvPr id="3" name="Picture 2">
            <a:extLst>
              <a:ext uri="{FF2B5EF4-FFF2-40B4-BE49-F238E27FC236}">
                <a16:creationId xmlns:a16="http://schemas.microsoft.com/office/drawing/2014/main" id="{E2CE3080-CE81-3C40-B011-CE1289E89086}"/>
              </a:ext>
            </a:extLst>
          </p:cNvPr>
          <p:cNvPicPr>
            <a:picLocks noChangeAspect="1"/>
          </p:cNvPicPr>
          <p:nvPr/>
        </p:nvPicPr>
        <p:blipFill>
          <a:blip r:embed="rId3"/>
          <a:stretch>
            <a:fillRect/>
          </a:stretch>
        </p:blipFill>
        <p:spPr>
          <a:xfrm>
            <a:off x="3550262" y="1306586"/>
            <a:ext cx="1643544" cy="1374396"/>
          </a:xfrm>
          <a:prstGeom prst="rect">
            <a:avLst/>
          </a:prstGeom>
        </p:spPr>
      </p:pic>
      <p:pic>
        <p:nvPicPr>
          <p:cNvPr id="5" name="Picture 4">
            <a:extLst>
              <a:ext uri="{FF2B5EF4-FFF2-40B4-BE49-F238E27FC236}">
                <a16:creationId xmlns:a16="http://schemas.microsoft.com/office/drawing/2014/main" id="{26FCD11B-BE6F-B240-8CC0-E08401005795}"/>
              </a:ext>
            </a:extLst>
          </p:cNvPr>
          <p:cNvPicPr>
            <a:picLocks noChangeAspect="1"/>
          </p:cNvPicPr>
          <p:nvPr/>
        </p:nvPicPr>
        <p:blipFill>
          <a:blip r:embed="rId4"/>
          <a:stretch>
            <a:fillRect/>
          </a:stretch>
        </p:blipFill>
        <p:spPr>
          <a:xfrm>
            <a:off x="6403538" y="1306586"/>
            <a:ext cx="1643544" cy="1374396"/>
          </a:xfrm>
          <a:prstGeom prst="rect">
            <a:avLst/>
          </a:prstGeom>
        </p:spPr>
      </p:pic>
      <p:pic>
        <p:nvPicPr>
          <p:cNvPr id="6" name="Picture 5">
            <a:extLst>
              <a:ext uri="{FF2B5EF4-FFF2-40B4-BE49-F238E27FC236}">
                <a16:creationId xmlns:a16="http://schemas.microsoft.com/office/drawing/2014/main" id="{A32510CA-803B-6445-89EC-9F1E90AF8263}"/>
              </a:ext>
            </a:extLst>
          </p:cNvPr>
          <p:cNvPicPr>
            <a:picLocks noChangeAspect="1"/>
          </p:cNvPicPr>
          <p:nvPr/>
        </p:nvPicPr>
        <p:blipFill>
          <a:blip r:embed="rId5"/>
          <a:stretch>
            <a:fillRect/>
          </a:stretch>
        </p:blipFill>
        <p:spPr>
          <a:xfrm>
            <a:off x="9256814" y="1306587"/>
            <a:ext cx="2117669" cy="3349303"/>
          </a:xfrm>
          <a:prstGeom prst="rect">
            <a:avLst/>
          </a:prstGeom>
        </p:spPr>
      </p:pic>
    </p:spTree>
    <p:extLst>
      <p:ext uri="{BB962C8B-B14F-4D97-AF65-F5344CB8AC3E}">
        <p14:creationId xmlns:p14="http://schemas.microsoft.com/office/powerpoint/2010/main" val="30402306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96A6F17-1B75-402F-A5D0-E7197A116B57}"/>
              </a:ext>
            </a:extLst>
          </p:cNvPr>
          <p:cNvSpPr>
            <a:spLocks noGrp="1"/>
          </p:cNvSpPr>
          <p:nvPr>
            <p:ph type="title"/>
          </p:nvPr>
        </p:nvSpPr>
        <p:spPr>
          <a:xfrm>
            <a:off x="613859" y="70176"/>
            <a:ext cx="10515600" cy="715294"/>
          </a:xfrm>
        </p:spPr>
        <p:txBody>
          <a:bodyPr/>
          <a:lstStyle/>
          <a:p>
            <a:r>
              <a:rPr lang="en-IN" dirty="0"/>
              <a:t>Intersection over Union (</a:t>
            </a:r>
            <a:r>
              <a:rPr lang="en-IN" dirty="0" err="1"/>
              <a:t>IoU</a:t>
            </a:r>
            <a:r>
              <a:rPr lang="en-IN" dirty="0"/>
              <a:t>)</a:t>
            </a:r>
          </a:p>
        </p:txBody>
      </p:sp>
      <p:pic>
        <p:nvPicPr>
          <p:cNvPr id="2" name="Picture 1">
            <a:extLst>
              <a:ext uri="{FF2B5EF4-FFF2-40B4-BE49-F238E27FC236}">
                <a16:creationId xmlns:a16="http://schemas.microsoft.com/office/drawing/2014/main" id="{C5E8960C-7B11-5443-9008-7CD5CE8F798E}"/>
              </a:ext>
            </a:extLst>
          </p:cNvPr>
          <p:cNvPicPr>
            <a:picLocks noChangeAspect="1"/>
          </p:cNvPicPr>
          <p:nvPr/>
        </p:nvPicPr>
        <p:blipFill>
          <a:blip r:embed="rId2"/>
          <a:stretch>
            <a:fillRect/>
          </a:stretch>
        </p:blipFill>
        <p:spPr>
          <a:xfrm>
            <a:off x="3966659" y="1217543"/>
            <a:ext cx="3810000" cy="2971800"/>
          </a:xfrm>
          <a:prstGeom prst="rect">
            <a:avLst/>
          </a:prstGeom>
        </p:spPr>
      </p:pic>
      <p:sp>
        <p:nvSpPr>
          <p:cNvPr id="3" name="Rectangle 2">
            <a:extLst>
              <a:ext uri="{FF2B5EF4-FFF2-40B4-BE49-F238E27FC236}">
                <a16:creationId xmlns:a16="http://schemas.microsoft.com/office/drawing/2014/main" id="{8EE1DBF7-5B7B-594E-8D53-7806362B226D}"/>
              </a:ext>
            </a:extLst>
          </p:cNvPr>
          <p:cNvSpPr/>
          <p:nvPr/>
        </p:nvSpPr>
        <p:spPr>
          <a:xfrm>
            <a:off x="1070114" y="5149200"/>
            <a:ext cx="6096000" cy="1754326"/>
          </a:xfrm>
          <a:prstGeom prst="rect">
            <a:avLst/>
          </a:prstGeom>
        </p:spPr>
        <p:txBody>
          <a:bodyPr>
            <a:spAutoFit/>
          </a:bodyPr>
          <a:lstStyle/>
          <a:p>
            <a:r>
              <a:rPr lang="en-IN" dirty="0"/>
              <a:t>True Positive (</a:t>
            </a:r>
            <a:r>
              <a:rPr lang="en-IN" dirty="0" err="1"/>
              <a:t>IoU</a:t>
            </a:r>
            <a:r>
              <a:rPr lang="en-IN" dirty="0"/>
              <a:t> &gt; 0.5)</a:t>
            </a:r>
          </a:p>
          <a:p>
            <a:r>
              <a:rPr lang="en-IN" dirty="0"/>
              <a:t>False Positive(</a:t>
            </a:r>
            <a:r>
              <a:rPr lang="en-IN" dirty="0" err="1"/>
              <a:t>IoU</a:t>
            </a:r>
            <a:r>
              <a:rPr lang="en-IN" dirty="0"/>
              <a:t> &lt; 0.5)</a:t>
            </a:r>
          </a:p>
          <a:p>
            <a:r>
              <a:rPr lang="en-IN" dirty="0"/>
              <a:t>False Negative (</a:t>
            </a:r>
            <a:r>
              <a:rPr lang="en-IN" dirty="0" err="1"/>
              <a:t>IoU</a:t>
            </a:r>
            <a:r>
              <a:rPr lang="en-IN" dirty="0"/>
              <a:t> &gt; 0.5 but has the wrong classification)</a:t>
            </a:r>
          </a:p>
          <a:p>
            <a:endParaRPr lang="en-IN" b="1" dirty="0">
              <a:latin typeface="medium-content-sans-serif-font"/>
            </a:endParaRPr>
          </a:p>
          <a:p>
            <a:br>
              <a:rPr lang="en-IN" dirty="0"/>
            </a:br>
            <a:endParaRPr lang="en-IN" dirty="0">
              <a:effectLst/>
            </a:endParaRPr>
          </a:p>
        </p:txBody>
      </p:sp>
    </p:spTree>
    <p:extLst>
      <p:ext uri="{BB962C8B-B14F-4D97-AF65-F5344CB8AC3E}">
        <p14:creationId xmlns:p14="http://schemas.microsoft.com/office/powerpoint/2010/main" val="29398991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96A6F17-1B75-402F-A5D0-E7197A116B57}"/>
              </a:ext>
            </a:extLst>
          </p:cNvPr>
          <p:cNvSpPr>
            <a:spLocks noGrp="1"/>
          </p:cNvSpPr>
          <p:nvPr>
            <p:ph type="title"/>
          </p:nvPr>
        </p:nvSpPr>
        <p:spPr>
          <a:xfrm>
            <a:off x="613859" y="70176"/>
            <a:ext cx="10515600" cy="715294"/>
          </a:xfrm>
        </p:spPr>
        <p:txBody>
          <a:bodyPr/>
          <a:lstStyle/>
          <a:p>
            <a:pPr algn="ctr"/>
            <a:r>
              <a:rPr lang="en-US" dirty="0"/>
              <a:t>Performance Measure</a:t>
            </a:r>
          </a:p>
        </p:txBody>
      </p:sp>
      <p:graphicFrame>
        <p:nvGraphicFramePr>
          <p:cNvPr id="8" name="Table 7">
            <a:extLst>
              <a:ext uri="{FF2B5EF4-FFF2-40B4-BE49-F238E27FC236}">
                <a16:creationId xmlns:a16="http://schemas.microsoft.com/office/drawing/2014/main" id="{5A00AE6A-20F2-2645-BD80-49C3778930A9}"/>
              </a:ext>
            </a:extLst>
          </p:cNvPr>
          <p:cNvGraphicFramePr>
            <a:graphicFrameLocks noGrp="1"/>
          </p:cNvGraphicFramePr>
          <p:nvPr/>
        </p:nvGraphicFramePr>
        <p:xfrm>
          <a:off x="4378729" y="1751404"/>
          <a:ext cx="3411523" cy="899160"/>
        </p:xfrm>
        <a:graphic>
          <a:graphicData uri="http://schemas.openxmlformats.org/drawingml/2006/table">
            <a:tbl>
              <a:tblPr firstRow="1" bandRow="1">
                <a:tableStyleId>{7DF18680-E054-41AD-8BC1-D1AEF772440D}</a:tableStyleId>
              </a:tblPr>
              <a:tblGrid>
                <a:gridCol w="1718586">
                  <a:extLst>
                    <a:ext uri="{9D8B030D-6E8A-4147-A177-3AD203B41FA5}">
                      <a16:colId xmlns:a16="http://schemas.microsoft.com/office/drawing/2014/main" val="1260031203"/>
                    </a:ext>
                  </a:extLst>
                </a:gridCol>
                <a:gridCol w="1692937">
                  <a:extLst>
                    <a:ext uri="{9D8B030D-6E8A-4147-A177-3AD203B41FA5}">
                      <a16:colId xmlns:a16="http://schemas.microsoft.com/office/drawing/2014/main" val="4285620465"/>
                    </a:ext>
                  </a:extLst>
                </a:gridCol>
              </a:tblGrid>
              <a:tr h="22745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t>Manual</a:t>
                      </a:r>
                    </a:p>
                  </a:txBody>
                  <a:tcPr>
                    <a:lnL w="63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a:r>
                        <a:rPr lang="en-US" sz="1100" dirty="0" err="1"/>
                        <a:t>AutoLabel</a:t>
                      </a:r>
                      <a:endParaRPr lang="en-US" sz="1100" dirty="0"/>
                    </a:p>
                  </a:txBody>
                  <a:tcPr>
                    <a:lnL w="1270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9562236"/>
                  </a:ext>
                </a:extLst>
              </a:tr>
              <a:tr h="553134">
                <a:tc>
                  <a:txBody>
                    <a:bodyPr/>
                    <a:lstStyle/>
                    <a:p>
                      <a:pPr algn="ctr"/>
                      <a:r>
                        <a:rPr lang="en-US" dirty="0"/>
                        <a:t>88.00 sec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20.28 sec</a:t>
                      </a:r>
                    </a:p>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07002892"/>
                  </a:ext>
                </a:extLst>
              </a:tr>
            </a:tbl>
          </a:graphicData>
        </a:graphic>
      </p:graphicFrame>
      <p:sp>
        <p:nvSpPr>
          <p:cNvPr id="9" name="TextBox 8">
            <a:extLst>
              <a:ext uri="{FF2B5EF4-FFF2-40B4-BE49-F238E27FC236}">
                <a16:creationId xmlns:a16="http://schemas.microsoft.com/office/drawing/2014/main" id="{BCC4F58F-C61B-A947-83A3-1A84B4090552}"/>
              </a:ext>
            </a:extLst>
          </p:cNvPr>
          <p:cNvSpPr txBox="1"/>
          <p:nvPr/>
        </p:nvSpPr>
        <p:spPr>
          <a:xfrm>
            <a:off x="4114800" y="1203258"/>
            <a:ext cx="3604848"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6B767D"/>
                </a:solidFill>
                <a:effectLst/>
                <a:uLnTx/>
                <a:uFillTx/>
                <a:latin typeface="Arial" panose="020B0604020202020204"/>
                <a:ea typeface="+mn-ea"/>
                <a:cs typeface="+mn-cs"/>
              </a:rPr>
              <a:t>Time required per Bounding Box</a:t>
            </a:r>
          </a:p>
        </p:txBody>
      </p:sp>
      <p:sp>
        <p:nvSpPr>
          <p:cNvPr id="11" name="Curved Up Arrow 10">
            <a:extLst>
              <a:ext uri="{FF2B5EF4-FFF2-40B4-BE49-F238E27FC236}">
                <a16:creationId xmlns:a16="http://schemas.microsoft.com/office/drawing/2014/main" id="{109391CA-1996-F34F-B55C-E1B82A63261F}"/>
              </a:ext>
            </a:extLst>
          </p:cNvPr>
          <p:cNvSpPr/>
          <p:nvPr/>
        </p:nvSpPr>
        <p:spPr>
          <a:xfrm>
            <a:off x="5270452" y="2585743"/>
            <a:ext cx="1628078" cy="714495"/>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2" name="TextBox 11">
            <a:extLst>
              <a:ext uri="{FF2B5EF4-FFF2-40B4-BE49-F238E27FC236}">
                <a16:creationId xmlns:a16="http://schemas.microsoft.com/office/drawing/2014/main" id="{84E53281-307D-8347-88D5-8DC1FB63725A}"/>
              </a:ext>
            </a:extLst>
          </p:cNvPr>
          <p:cNvSpPr txBox="1"/>
          <p:nvPr/>
        </p:nvSpPr>
        <p:spPr>
          <a:xfrm>
            <a:off x="5236999" y="3441169"/>
            <a:ext cx="1694985"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6B767D"/>
                </a:solidFill>
                <a:effectLst/>
                <a:uLnTx/>
                <a:uFillTx/>
                <a:latin typeface="Arial" panose="020B0604020202020204"/>
                <a:ea typeface="+mn-ea"/>
                <a:cs typeface="+mn-cs"/>
              </a:rPr>
              <a:t>76%</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6B767D"/>
                </a:solidFill>
                <a:effectLst/>
                <a:uLnTx/>
                <a:uFillTx/>
                <a:latin typeface="Arial" panose="020B0604020202020204"/>
                <a:ea typeface="+mn-ea"/>
                <a:cs typeface="+mn-cs"/>
              </a:rPr>
              <a:t>Improvement</a:t>
            </a:r>
          </a:p>
        </p:txBody>
      </p:sp>
      <p:graphicFrame>
        <p:nvGraphicFramePr>
          <p:cNvPr id="13" name="Table 12">
            <a:extLst>
              <a:ext uri="{FF2B5EF4-FFF2-40B4-BE49-F238E27FC236}">
                <a16:creationId xmlns:a16="http://schemas.microsoft.com/office/drawing/2014/main" id="{0BE1EE7A-FA2E-474E-8FB7-2314675F4B96}"/>
              </a:ext>
            </a:extLst>
          </p:cNvPr>
          <p:cNvGraphicFramePr>
            <a:graphicFrameLocks noGrp="1"/>
          </p:cNvGraphicFramePr>
          <p:nvPr/>
        </p:nvGraphicFramePr>
        <p:xfrm>
          <a:off x="5018049" y="4616605"/>
          <a:ext cx="2141034" cy="747668"/>
        </p:xfrm>
        <a:graphic>
          <a:graphicData uri="http://schemas.openxmlformats.org/drawingml/2006/table">
            <a:tbl>
              <a:tblPr firstRow="1" bandRow="1">
                <a:tableStyleId>{FABFCF23-3B69-468F-B69F-88F6DE6A72F2}</a:tableStyleId>
              </a:tblPr>
              <a:tblGrid>
                <a:gridCol w="2141034">
                  <a:extLst>
                    <a:ext uri="{9D8B030D-6E8A-4147-A177-3AD203B41FA5}">
                      <a16:colId xmlns:a16="http://schemas.microsoft.com/office/drawing/2014/main" val="1947111150"/>
                    </a:ext>
                  </a:extLst>
                </a:gridCol>
              </a:tblGrid>
              <a:tr h="373834">
                <a:tc>
                  <a:txBody>
                    <a:bodyPr/>
                    <a:lstStyle/>
                    <a:p>
                      <a:pPr algn="ctr"/>
                      <a:r>
                        <a:rPr lang="en-US" sz="1100" dirty="0"/>
                        <a:t>Mean Average Precision</a:t>
                      </a:r>
                    </a:p>
                  </a:txBody>
                  <a:tcPr/>
                </a:tc>
                <a:extLst>
                  <a:ext uri="{0D108BD9-81ED-4DB2-BD59-A6C34878D82A}">
                    <a16:rowId xmlns:a16="http://schemas.microsoft.com/office/drawing/2014/main" val="3477521327"/>
                  </a:ext>
                </a:extLst>
              </a:tr>
              <a:tr h="373834">
                <a:tc>
                  <a:txBody>
                    <a:bodyPr/>
                    <a:lstStyle/>
                    <a:p>
                      <a:pPr algn="ctr"/>
                      <a:r>
                        <a:rPr lang="en-US" sz="1800" kern="1200" dirty="0">
                          <a:solidFill>
                            <a:schemeClr val="dk1"/>
                          </a:solidFill>
                          <a:latin typeface="+mn-lt"/>
                          <a:ea typeface="+mn-ea"/>
                          <a:cs typeface="+mn-cs"/>
                        </a:rPr>
                        <a:t>0.9706 </a:t>
                      </a:r>
                    </a:p>
                  </a:txBody>
                  <a:tcPr/>
                </a:tc>
                <a:extLst>
                  <a:ext uri="{0D108BD9-81ED-4DB2-BD59-A6C34878D82A}">
                    <a16:rowId xmlns:a16="http://schemas.microsoft.com/office/drawing/2014/main" val="4015165245"/>
                  </a:ext>
                </a:extLst>
              </a:tr>
            </a:tbl>
          </a:graphicData>
        </a:graphic>
      </p:graphicFrame>
    </p:spTree>
    <p:extLst>
      <p:ext uri="{BB962C8B-B14F-4D97-AF65-F5344CB8AC3E}">
        <p14:creationId xmlns:p14="http://schemas.microsoft.com/office/powerpoint/2010/main" val="15426656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96A6F17-1B75-402F-A5D0-E7197A116B57}"/>
              </a:ext>
            </a:extLst>
          </p:cNvPr>
          <p:cNvSpPr>
            <a:spLocks noGrp="1"/>
          </p:cNvSpPr>
          <p:nvPr>
            <p:ph type="title"/>
          </p:nvPr>
        </p:nvSpPr>
        <p:spPr>
          <a:xfrm>
            <a:off x="613859" y="70176"/>
            <a:ext cx="10515600" cy="715294"/>
          </a:xfrm>
        </p:spPr>
        <p:txBody>
          <a:bodyPr/>
          <a:lstStyle/>
          <a:p>
            <a:pPr algn="ctr"/>
            <a:r>
              <a:rPr lang="en-US" dirty="0"/>
              <a:t>Code implementation</a:t>
            </a:r>
          </a:p>
        </p:txBody>
      </p:sp>
      <p:sp>
        <p:nvSpPr>
          <p:cNvPr id="2" name="TextBox 1">
            <a:extLst>
              <a:ext uri="{FF2B5EF4-FFF2-40B4-BE49-F238E27FC236}">
                <a16:creationId xmlns:a16="http://schemas.microsoft.com/office/drawing/2014/main" id="{F99BA89D-8BDF-0841-98D3-7ACB3477BC15}"/>
              </a:ext>
            </a:extLst>
          </p:cNvPr>
          <p:cNvSpPr txBox="1"/>
          <p:nvPr/>
        </p:nvSpPr>
        <p:spPr>
          <a:xfrm>
            <a:off x="1719470" y="1590261"/>
            <a:ext cx="9939130" cy="4524315"/>
          </a:xfrm>
          <a:prstGeom prst="rect">
            <a:avLst/>
          </a:prstGeom>
          <a:noFill/>
        </p:spPr>
        <p:txBody>
          <a:bodyPr wrap="square" rtlCol="0">
            <a:spAutoFit/>
          </a:bodyPr>
          <a:lstStyle/>
          <a:p>
            <a:r>
              <a:rPr lang="en-US" dirty="0"/>
              <a:t>The implementation is capable of utilizing the </a:t>
            </a:r>
            <a:r>
              <a:rPr lang="en-US" dirty="0" err="1"/>
              <a:t>aws</a:t>
            </a:r>
            <a:r>
              <a:rPr lang="en-US" dirty="0"/>
              <a:t> computational power. </a:t>
            </a:r>
          </a:p>
          <a:p>
            <a:endParaRPr lang="en-US" dirty="0"/>
          </a:p>
          <a:p>
            <a:r>
              <a:rPr lang="en-US" dirty="0"/>
              <a:t>The data we enter first gets stored in local desktop, which then gets moved to server. </a:t>
            </a:r>
          </a:p>
          <a:p>
            <a:endParaRPr lang="en-US" dirty="0"/>
          </a:p>
          <a:p>
            <a:r>
              <a:rPr lang="en-US" dirty="0"/>
              <a:t>The copy is done such a way that if the data already exist then it would copy only the data which is not present. </a:t>
            </a:r>
          </a:p>
          <a:p>
            <a:r>
              <a:rPr lang="en-US" dirty="0"/>
              <a:t>  </a:t>
            </a:r>
          </a:p>
          <a:p>
            <a:r>
              <a:rPr lang="en-US" dirty="0"/>
              <a:t>We also have log file getting generated which gives the status of the execution happening at AWS side. </a:t>
            </a:r>
          </a:p>
          <a:p>
            <a:endParaRPr lang="en-US" dirty="0"/>
          </a:p>
          <a:p>
            <a:r>
              <a:rPr lang="en-US" dirty="0"/>
              <a:t>Tool is also capable of performing recovering of the session if the internet or for any reason Tool need to </a:t>
            </a:r>
            <a:r>
              <a:rPr lang="en-US"/>
              <a:t>be restarted.</a:t>
            </a:r>
          </a:p>
          <a:p>
            <a:endParaRPr lang="en-US" dirty="0"/>
          </a:p>
          <a:p>
            <a:r>
              <a:rPr lang="en-US" dirty="0"/>
              <a:t>There is a config file in which we have choice to add the epoch number, batch size, learning rate etc.</a:t>
            </a:r>
          </a:p>
          <a:p>
            <a:endParaRPr lang="en-US" dirty="0"/>
          </a:p>
        </p:txBody>
      </p:sp>
    </p:spTree>
    <p:extLst>
      <p:ext uri="{BB962C8B-B14F-4D97-AF65-F5344CB8AC3E}">
        <p14:creationId xmlns:p14="http://schemas.microsoft.com/office/powerpoint/2010/main" val="837607913"/>
      </p:ext>
    </p:extLst>
  </p:cSld>
  <p:clrMapOvr>
    <a:masterClrMapping/>
  </p:clrMapOvr>
</p:sld>
</file>

<file path=ppt/theme/theme1.xml><?xml version="1.0" encoding="utf-8"?>
<a:theme xmlns:a="http://schemas.openxmlformats.org/drawingml/2006/main" name="Theme1">
  <a:themeElements>
    <a:clrScheme name="Custom 39">
      <a:dk1>
        <a:srgbClr val="6B767D"/>
      </a:dk1>
      <a:lt1>
        <a:srgbClr val="FFFFFF"/>
      </a:lt1>
      <a:dk2>
        <a:srgbClr val="384951"/>
      </a:dk2>
      <a:lt2>
        <a:srgbClr val="E7E6E6"/>
      </a:lt2>
      <a:accent1>
        <a:srgbClr val="F3753F"/>
      </a:accent1>
      <a:accent2>
        <a:srgbClr val="394850"/>
      </a:accent2>
      <a:accent3>
        <a:srgbClr val="00B2B1"/>
      </a:accent3>
      <a:accent4>
        <a:srgbClr val="FEC64D"/>
      </a:accent4>
      <a:accent5>
        <a:srgbClr val="0098C9"/>
      </a:accent5>
      <a:accent6>
        <a:srgbClr val="000000"/>
      </a:accent6>
      <a:hlink>
        <a:srgbClr val="000000"/>
      </a:hlink>
      <a:folHlink>
        <a:srgbClr val="F3753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radata PPT Template 1018" id="{96B5C5AE-B976-334B-884E-88D0D8432992}" vid="{CEE9683E-9A61-6643-B8A1-3C0E545514C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1367412B5857964F82FD50C991A26B22" ma:contentTypeVersion="2" ma:contentTypeDescription="Create a new document." ma:contentTypeScope="" ma:versionID="287e350a991d3b8d99e4f50ae98f20b0">
  <xsd:schema xmlns:xsd="http://www.w3.org/2001/XMLSchema" xmlns:xs="http://www.w3.org/2001/XMLSchema" xmlns:p="http://schemas.microsoft.com/office/2006/metadata/properties" xmlns:ns2="6248f481-0d11-4f63-8ad2-1d72db942306" targetNamespace="http://schemas.microsoft.com/office/2006/metadata/properties" ma:root="true" ma:fieldsID="b8272c1051f65672154653a5468c0fcf" ns2:_="">
    <xsd:import namespace="6248f481-0d11-4f63-8ad2-1d72db942306"/>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248f481-0d11-4f63-8ad2-1d72db94230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88BCF9A-B68C-4D70-B704-2E0C1DD15AEB}">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BFD89412-7EE9-4021-ABA1-5957630CFBAD}"/>
</file>

<file path=customXml/itemProps3.xml><?xml version="1.0" encoding="utf-8"?>
<ds:datastoreItem xmlns:ds="http://schemas.openxmlformats.org/officeDocument/2006/customXml" ds:itemID="{ECC5AEDB-18F1-4B1D-9EAE-D9DEA9643FD3}">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Theme1</Template>
  <TotalTime>527</TotalTime>
  <Words>762</Words>
  <Application>Microsoft Macintosh PowerPoint</Application>
  <PresentationFormat>Widescreen</PresentationFormat>
  <Paragraphs>110</Paragraphs>
  <Slides>11</Slides>
  <Notes>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Arial</vt:lpstr>
      <vt:lpstr>Calibri</vt:lpstr>
      <vt:lpstr>Century Gothic</vt:lpstr>
      <vt:lpstr>medium-content-sans-serif-font</vt:lpstr>
      <vt:lpstr>System Font Regular</vt:lpstr>
      <vt:lpstr>Theme1</vt:lpstr>
      <vt:lpstr>PowerPoint Presentation</vt:lpstr>
      <vt:lpstr>Summary Viewpoint</vt:lpstr>
      <vt:lpstr>How Do We Solve It?</vt:lpstr>
      <vt:lpstr>PowerPoint Presentation</vt:lpstr>
      <vt:lpstr>PowerPoint Presentation</vt:lpstr>
      <vt:lpstr>Yolo</vt:lpstr>
      <vt:lpstr>Intersection over Union (IoU)</vt:lpstr>
      <vt:lpstr>Performance Measure</vt:lpstr>
      <vt:lpstr>Code implementation</vt:lpstr>
      <vt:lpstr>Code Structure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Nagaraja, Sumeeth</dc:creator>
  <cp:lastModifiedBy>Kannanaikkal, Smitha</cp:lastModifiedBy>
  <cp:revision>23</cp:revision>
  <dcterms:created xsi:type="dcterms:W3CDTF">2019-03-07T21:41:38Z</dcterms:created>
  <dcterms:modified xsi:type="dcterms:W3CDTF">2019-08-13T07:07:52Z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0x0101001367412B5857964F82FD50C991A26B22</vt:lpwstr>
  </property>
</Properties>
</file>